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5"/>
  </p:sldMasterIdLst>
  <p:notesMasterIdLst>
    <p:notesMasterId r:id="rId17"/>
  </p:notesMasterIdLst>
  <p:handoutMasterIdLst>
    <p:handoutMasterId r:id="rId18"/>
  </p:handoutMasterIdLst>
  <p:sldIdLst>
    <p:sldId id="260" r:id="rId6"/>
    <p:sldId id="261" r:id="rId7"/>
    <p:sldId id="263" r:id="rId8"/>
    <p:sldId id="264" r:id="rId9"/>
    <p:sldId id="265" r:id="rId10"/>
    <p:sldId id="269" r:id="rId11"/>
    <p:sldId id="257" r:id="rId12"/>
    <p:sldId id="266" r:id="rId13"/>
    <p:sldId id="267" r:id="rId14"/>
    <p:sldId id="268" r:id="rId15"/>
    <p:sldId id="258" r:id="rId16"/>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6F7A"/>
    <a:srgbClr val="E56D81"/>
    <a:srgbClr val="D42643"/>
    <a:srgbClr val="E1556C"/>
    <a:srgbClr val="DA2E4B"/>
    <a:srgbClr val="DF4962"/>
    <a:srgbClr val="E25C72"/>
    <a:srgbClr val="A4D4DC"/>
    <a:srgbClr val="C5E4E9"/>
    <a:srgbClr val="DBEE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6283" autoAdjust="0"/>
  </p:normalViewPr>
  <p:slideViewPr>
    <p:cSldViewPr snapToGrid="0">
      <p:cViewPr varScale="1">
        <p:scale>
          <a:sx n="78" d="100"/>
          <a:sy n="78" d="100"/>
        </p:scale>
        <p:origin x="189" y="63"/>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mar.breckenridge\AppData\Local\Microsoft\Windows\INetCache\Content.Outlook\ZJGT042N\chart%20data%20inc%20char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mar.breckenridge\Documents\White%20and%20Case%20CBAM\Copy%20of%2020230607%20Charts%20and%20Tables%20for%20First%20Preliminary%20reportrev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361329833770772E-2"/>
          <c:y val="5.0925925925925923E-2"/>
          <c:w val="0.9020831146106737"/>
          <c:h val="0.54260643267049236"/>
        </c:manualLayout>
      </c:layout>
      <c:scatterChart>
        <c:scatterStyle val="lineMarker"/>
        <c:varyColors val="0"/>
        <c:ser>
          <c:idx val="0"/>
          <c:order val="0"/>
          <c:tx>
            <c:strRef>
              <c:f>Sheet3!$P$3</c:f>
              <c:strCache>
                <c:ptCount val="1"/>
                <c:pt idx="0">
                  <c:v>Baseline</c:v>
                </c:pt>
              </c:strCache>
            </c:strRef>
          </c:tx>
          <c:spPr>
            <a:ln w="28575" cap="rnd">
              <a:noFill/>
              <a:round/>
            </a:ln>
            <a:effectLst/>
          </c:spPr>
          <c:marker>
            <c:symbol val="circle"/>
            <c:size val="3"/>
            <c:spPr>
              <a:solidFill>
                <a:schemeClr val="accent1"/>
              </a:solidFill>
              <a:ln w="9525">
                <a:solidFill>
                  <a:schemeClr val="accent1"/>
                </a:solidFill>
              </a:ln>
              <a:effectLst/>
            </c:spPr>
          </c:marker>
          <c:xVal>
            <c:numRef>
              <c:f>Sheet3!$O$4:$O$563</c:f>
              <c:numCache>
                <c:formatCode>General</c:formatCode>
                <c:ptCount val="560"/>
                <c:pt idx="0">
                  <c:v>1</c:v>
                </c:pt>
                <c:pt idx="1">
                  <c:v>1</c:v>
                </c:pt>
                <c:pt idx="2">
                  <c:v>1</c:v>
                </c:pt>
                <c:pt idx="3">
                  <c:v>1</c:v>
                </c:pt>
                <c:pt idx="4">
                  <c:v>1</c:v>
                </c:pt>
                <c:pt idx="5">
                  <c:v>1</c:v>
                </c:pt>
                <c:pt idx="6">
                  <c:v>1</c:v>
                </c:pt>
                <c:pt idx="7">
                  <c:v>1</c:v>
                </c:pt>
                <c:pt idx="8">
                  <c:v>2</c:v>
                </c:pt>
                <c:pt idx="9">
                  <c:v>2</c:v>
                </c:pt>
                <c:pt idx="10">
                  <c:v>2</c:v>
                </c:pt>
                <c:pt idx="11">
                  <c:v>2</c:v>
                </c:pt>
                <c:pt idx="12">
                  <c:v>2</c:v>
                </c:pt>
                <c:pt idx="13">
                  <c:v>2</c:v>
                </c:pt>
                <c:pt idx="14">
                  <c:v>2</c:v>
                </c:pt>
                <c:pt idx="15">
                  <c:v>2</c:v>
                </c:pt>
                <c:pt idx="16">
                  <c:v>3</c:v>
                </c:pt>
                <c:pt idx="17">
                  <c:v>3</c:v>
                </c:pt>
                <c:pt idx="18">
                  <c:v>3</c:v>
                </c:pt>
                <c:pt idx="19">
                  <c:v>3</c:v>
                </c:pt>
                <c:pt idx="20">
                  <c:v>3</c:v>
                </c:pt>
                <c:pt idx="21">
                  <c:v>3</c:v>
                </c:pt>
                <c:pt idx="22">
                  <c:v>3</c:v>
                </c:pt>
                <c:pt idx="23">
                  <c:v>3</c:v>
                </c:pt>
                <c:pt idx="24">
                  <c:v>4</c:v>
                </c:pt>
                <c:pt idx="25">
                  <c:v>4</c:v>
                </c:pt>
                <c:pt idx="26">
                  <c:v>4</c:v>
                </c:pt>
                <c:pt idx="27">
                  <c:v>4</c:v>
                </c:pt>
                <c:pt idx="28">
                  <c:v>4</c:v>
                </c:pt>
                <c:pt idx="29">
                  <c:v>4</c:v>
                </c:pt>
                <c:pt idx="30">
                  <c:v>4</c:v>
                </c:pt>
                <c:pt idx="31">
                  <c:v>4</c:v>
                </c:pt>
                <c:pt idx="32">
                  <c:v>5</c:v>
                </c:pt>
                <c:pt idx="33">
                  <c:v>5</c:v>
                </c:pt>
                <c:pt idx="34">
                  <c:v>5</c:v>
                </c:pt>
                <c:pt idx="35">
                  <c:v>5</c:v>
                </c:pt>
                <c:pt idx="36">
                  <c:v>5</c:v>
                </c:pt>
                <c:pt idx="37">
                  <c:v>5</c:v>
                </c:pt>
                <c:pt idx="38">
                  <c:v>5</c:v>
                </c:pt>
                <c:pt idx="39">
                  <c:v>5</c:v>
                </c:pt>
                <c:pt idx="40">
                  <c:v>9</c:v>
                </c:pt>
                <c:pt idx="41">
                  <c:v>9</c:v>
                </c:pt>
                <c:pt idx="42">
                  <c:v>9</c:v>
                </c:pt>
                <c:pt idx="43">
                  <c:v>9</c:v>
                </c:pt>
                <c:pt idx="44">
                  <c:v>9</c:v>
                </c:pt>
                <c:pt idx="45">
                  <c:v>9</c:v>
                </c:pt>
                <c:pt idx="46">
                  <c:v>9</c:v>
                </c:pt>
                <c:pt idx="47">
                  <c:v>9</c:v>
                </c:pt>
                <c:pt idx="48">
                  <c:v>10</c:v>
                </c:pt>
                <c:pt idx="49">
                  <c:v>10</c:v>
                </c:pt>
                <c:pt idx="50">
                  <c:v>10</c:v>
                </c:pt>
                <c:pt idx="51">
                  <c:v>10</c:v>
                </c:pt>
                <c:pt idx="52">
                  <c:v>10</c:v>
                </c:pt>
                <c:pt idx="53">
                  <c:v>10</c:v>
                </c:pt>
                <c:pt idx="54">
                  <c:v>10</c:v>
                </c:pt>
                <c:pt idx="55">
                  <c:v>10</c:v>
                </c:pt>
                <c:pt idx="56">
                  <c:v>11</c:v>
                </c:pt>
                <c:pt idx="57">
                  <c:v>11</c:v>
                </c:pt>
                <c:pt idx="58">
                  <c:v>11</c:v>
                </c:pt>
                <c:pt idx="59">
                  <c:v>11</c:v>
                </c:pt>
                <c:pt idx="60">
                  <c:v>11</c:v>
                </c:pt>
                <c:pt idx="61">
                  <c:v>11</c:v>
                </c:pt>
                <c:pt idx="62">
                  <c:v>11</c:v>
                </c:pt>
                <c:pt idx="63">
                  <c:v>11</c:v>
                </c:pt>
                <c:pt idx="64">
                  <c:v>12</c:v>
                </c:pt>
                <c:pt idx="65">
                  <c:v>12</c:v>
                </c:pt>
                <c:pt idx="66">
                  <c:v>12</c:v>
                </c:pt>
                <c:pt idx="67">
                  <c:v>12</c:v>
                </c:pt>
                <c:pt idx="68">
                  <c:v>12</c:v>
                </c:pt>
                <c:pt idx="69">
                  <c:v>12</c:v>
                </c:pt>
                <c:pt idx="70">
                  <c:v>12</c:v>
                </c:pt>
                <c:pt idx="71">
                  <c:v>12</c:v>
                </c:pt>
                <c:pt idx="72">
                  <c:v>13</c:v>
                </c:pt>
                <c:pt idx="73">
                  <c:v>13</c:v>
                </c:pt>
                <c:pt idx="74">
                  <c:v>13</c:v>
                </c:pt>
                <c:pt idx="75">
                  <c:v>13</c:v>
                </c:pt>
                <c:pt idx="76">
                  <c:v>13</c:v>
                </c:pt>
                <c:pt idx="77">
                  <c:v>13</c:v>
                </c:pt>
                <c:pt idx="78">
                  <c:v>13</c:v>
                </c:pt>
                <c:pt idx="79">
                  <c:v>13</c:v>
                </c:pt>
                <c:pt idx="80">
                  <c:v>17</c:v>
                </c:pt>
                <c:pt idx="81">
                  <c:v>17</c:v>
                </c:pt>
                <c:pt idx="82">
                  <c:v>17</c:v>
                </c:pt>
                <c:pt idx="83">
                  <c:v>17</c:v>
                </c:pt>
                <c:pt idx="84">
                  <c:v>17</c:v>
                </c:pt>
                <c:pt idx="85">
                  <c:v>17</c:v>
                </c:pt>
                <c:pt idx="86">
                  <c:v>17</c:v>
                </c:pt>
                <c:pt idx="87">
                  <c:v>17</c:v>
                </c:pt>
                <c:pt idx="88">
                  <c:v>18</c:v>
                </c:pt>
                <c:pt idx="89">
                  <c:v>18</c:v>
                </c:pt>
                <c:pt idx="90">
                  <c:v>18</c:v>
                </c:pt>
                <c:pt idx="91">
                  <c:v>18</c:v>
                </c:pt>
                <c:pt idx="92">
                  <c:v>18</c:v>
                </c:pt>
                <c:pt idx="93">
                  <c:v>18</c:v>
                </c:pt>
                <c:pt idx="94">
                  <c:v>18</c:v>
                </c:pt>
                <c:pt idx="95">
                  <c:v>18</c:v>
                </c:pt>
                <c:pt idx="96">
                  <c:v>19</c:v>
                </c:pt>
                <c:pt idx="97">
                  <c:v>19</c:v>
                </c:pt>
                <c:pt idx="98">
                  <c:v>19</c:v>
                </c:pt>
                <c:pt idx="99">
                  <c:v>19</c:v>
                </c:pt>
                <c:pt idx="100">
                  <c:v>19</c:v>
                </c:pt>
                <c:pt idx="101">
                  <c:v>19</c:v>
                </c:pt>
                <c:pt idx="102">
                  <c:v>19</c:v>
                </c:pt>
                <c:pt idx="103">
                  <c:v>19</c:v>
                </c:pt>
                <c:pt idx="104">
                  <c:v>20</c:v>
                </c:pt>
                <c:pt idx="105">
                  <c:v>20</c:v>
                </c:pt>
                <c:pt idx="106">
                  <c:v>20</c:v>
                </c:pt>
                <c:pt idx="107">
                  <c:v>20</c:v>
                </c:pt>
                <c:pt idx="108">
                  <c:v>20</c:v>
                </c:pt>
                <c:pt idx="109">
                  <c:v>20</c:v>
                </c:pt>
                <c:pt idx="110">
                  <c:v>20</c:v>
                </c:pt>
                <c:pt idx="111">
                  <c:v>20</c:v>
                </c:pt>
                <c:pt idx="112">
                  <c:v>21</c:v>
                </c:pt>
                <c:pt idx="113">
                  <c:v>21</c:v>
                </c:pt>
                <c:pt idx="114">
                  <c:v>21</c:v>
                </c:pt>
                <c:pt idx="115">
                  <c:v>21</c:v>
                </c:pt>
                <c:pt idx="116">
                  <c:v>21</c:v>
                </c:pt>
                <c:pt idx="117">
                  <c:v>21</c:v>
                </c:pt>
                <c:pt idx="118">
                  <c:v>21</c:v>
                </c:pt>
                <c:pt idx="119">
                  <c:v>21</c:v>
                </c:pt>
                <c:pt idx="120">
                  <c:v>25</c:v>
                </c:pt>
                <c:pt idx="121">
                  <c:v>25</c:v>
                </c:pt>
                <c:pt idx="122">
                  <c:v>25</c:v>
                </c:pt>
                <c:pt idx="123">
                  <c:v>25</c:v>
                </c:pt>
                <c:pt idx="124">
                  <c:v>25</c:v>
                </c:pt>
                <c:pt idx="125">
                  <c:v>25</c:v>
                </c:pt>
                <c:pt idx="126">
                  <c:v>25</c:v>
                </c:pt>
                <c:pt idx="127">
                  <c:v>25</c:v>
                </c:pt>
                <c:pt idx="128">
                  <c:v>26</c:v>
                </c:pt>
                <c:pt idx="129">
                  <c:v>26</c:v>
                </c:pt>
                <c:pt idx="130">
                  <c:v>26</c:v>
                </c:pt>
                <c:pt idx="131">
                  <c:v>26</c:v>
                </c:pt>
                <c:pt idx="132">
                  <c:v>26</c:v>
                </c:pt>
                <c:pt idx="133">
                  <c:v>26</c:v>
                </c:pt>
                <c:pt idx="134">
                  <c:v>26</c:v>
                </c:pt>
                <c:pt idx="135">
                  <c:v>26</c:v>
                </c:pt>
                <c:pt idx="136">
                  <c:v>27</c:v>
                </c:pt>
                <c:pt idx="137">
                  <c:v>27</c:v>
                </c:pt>
                <c:pt idx="138">
                  <c:v>27</c:v>
                </c:pt>
                <c:pt idx="139">
                  <c:v>27</c:v>
                </c:pt>
                <c:pt idx="140">
                  <c:v>27</c:v>
                </c:pt>
                <c:pt idx="141">
                  <c:v>27</c:v>
                </c:pt>
                <c:pt idx="142">
                  <c:v>27</c:v>
                </c:pt>
                <c:pt idx="143">
                  <c:v>27</c:v>
                </c:pt>
                <c:pt idx="144">
                  <c:v>28</c:v>
                </c:pt>
                <c:pt idx="145">
                  <c:v>28</c:v>
                </c:pt>
                <c:pt idx="146">
                  <c:v>28</c:v>
                </c:pt>
                <c:pt idx="147">
                  <c:v>28</c:v>
                </c:pt>
                <c:pt idx="148">
                  <c:v>28</c:v>
                </c:pt>
                <c:pt idx="149">
                  <c:v>28</c:v>
                </c:pt>
                <c:pt idx="150">
                  <c:v>28</c:v>
                </c:pt>
                <c:pt idx="151">
                  <c:v>28</c:v>
                </c:pt>
                <c:pt idx="152">
                  <c:v>29</c:v>
                </c:pt>
                <c:pt idx="153">
                  <c:v>29</c:v>
                </c:pt>
                <c:pt idx="154">
                  <c:v>29</c:v>
                </c:pt>
                <c:pt idx="155">
                  <c:v>29</c:v>
                </c:pt>
                <c:pt idx="156">
                  <c:v>29</c:v>
                </c:pt>
                <c:pt idx="157">
                  <c:v>29</c:v>
                </c:pt>
                <c:pt idx="158">
                  <c:v>29</c:v>
                </c:pt>
                <c:pt idx="159">
                  <c:v>29</c:v>
                </c:pt>
                <c:pt idx="160">
                  <c:v>33</c:v>
                </c:pt>
                <c:pt idx="161">
                  <c:v>33</c:v>
                </c:pt>
                <c:pt idx="162">
                  <c:v>33</c:v>
                </c:pt>
                <c:pt idx="163">
                  <c:v>33</c:v>
                </c:pt>
                <c:pt idx="164">
                  <c:v>33</c:v>
                </c:pt>
                <c:pt idx="165">
                  <c:v>33</c:v>
                </c:pt>
                <c:pt idx="166">
                  <c:v>33</c:v>
                </c:pt>
                <c:pt idx="167">
                  <c:v>33</c:v>
                </c:pt>
                <c:pt idx="168">
                  <c:v>34</c:v>
                </c:pt>
                <c:pt idx="169">
                  <c:v>34</c:v>
                </c:pt>
                <c:pt idx="170">
                  <c:v>34</c:v>
                </c:pt>
                <c:pt idx="171">
                  <c:v>34</c:v>
                </c:pt>
                <c:pt idx="172">
                  <c:v>34</c:v>
                </c:pt>
                <c:pt idx="173">
                  <c:v>34</c:v>
                </c:pt>
                <c:pt idx="174">
                  <c:v>34</c:v>
                </c:pt>
                <c:pt idx="175">
                  <c:v>34</c:v>
                </c:pt>
                <c:pt idx="176">
                  <c:v>35</c:v>
                </c:pt>
                <c:pt idx="177">
                  <c:v>35</c:v>
                </c:pt>
                <c:pt idx="178">
                  <c:v>35</c:v>
                </c:pt>
                <c:pt idx="179">
                  <c:v>35</c:v>
                </c:pt>
                <c:pt idx="180">
                  <c:v>35</c:v>
                </c:pt>
                <c:pt idx="181">
                  <c:v>35</c:v>
                </c:pt>
                <c:pt idx="182">
                  <c:v>35</c:v>
                </c:pt>
                <c:pt idx="183">
                  <c:v>35</c:v>
                </c:pt>
                <c:pt idx="184">
                  <c:v>36</c:v>
                </c:pt>
                <c:pt idx="185">
                  <c:v>36</c:v>
                </c:pt>
                <c:pt idx="186">
                  <c:v>36</c:v>
                </c:pt>
                <c:pt idx="187">
                  <c:v>36</c:v>
                </c:pt>
                <c:pt idx="188">
                  <c:v>36</c:v>
                </c:pt>
                <c:pt idx="189">
                  <c:v>36</c:v>
                </c:pt>
                <c:pt idx="190">
                  <c:v>36</c:v>
                </c:pt>
                <c:pt idx="191">
                  <c:v>36</c:v>
                </c:pt>
                <c:pt idx="192">
                  <c:v>37</c:v>
                </c:pt>
                <c:pt idx="193">
                  <c:v>37</c:v>
                </c:pt>
                <c:pt idx="194">
                  <c:v>37</c:v>
                </c:pt>
                <c:pt idx="195">
                  <c:v>37</c:v>
                </c:pt>
                <c:pt idx="196">
                  <c:v>37</c:v>
                </c:pt>
                <c:pt idx="197">
                  <c:v>37</c:v>
                </c:pt>
                <c:pt idx="198">
                  <c:v>37</c:v>
                </c:pt>
                <c:pt idx="199">
                  <c:v>37</c:v>
                </c:pt>
                <c:pt idx="200">
                  <c:v>41</c:v>
                </c:pt>
                <c:pt idx="201">
                  <c:v>41</c:v>
                </c:pt>
                <c:pt idx="202">
                  <c:v>41</c:v>
                </c:pt>
                <c:pt idx="203">
                  <c:v>41</c:v>
                </c:pt>
                <c:pt idx="204">
                  <c:v>41</c:v>
                </c:pt>
                <c:pt idx="205">
                  <c:v>41</c:v>
                </c:pt>
                <c:pt idx="206">
                  <c:v>41</c:v>
                </c:pt>
                <c:pt idx="207">
                  <c:v>41</c:v>
                </c:pt>
                <c:pt idx="208">
                  <c:v>42</c:v>
                </c:pt>
                <c:pt idx="209">
                  <c:v>42</c:v>
                </c:pt>
                <c:pt idx="210">
                  <c:v>42</c:v>
                </c:pt>
                <c:pt idx="211">
                  <c:v>42</c:v>
                </c:pt>
                <c:pt idx="212">
                  <c:v>42</c:v>
                </c:pt>
                <c:pt idx="213">
                  <c:v>42</c:v>
                </c:pt>
                <c:pt idx="214">
                  <c:v>42</c:v>
                </c:pt>
                <c:pt idx="215">
                  <c:v>42</c:v>
                </c:pt>
                <c:pt idx="216">
                  <c:v>43</c:v>
                </c:pt>
                <c:pt idx="217">
                  <c:v>43</c:v>
                </c:pt>
                <c:pt idx="218">
                  <c:v>43</c:v>
                </c:pt>
                <c:pt idx="219">
                  <c:v>43</c:v>
                </c:pt>
                <c:pt idx="220">
                  <c:v>43</c:v>
                </c:pt>
                <c:pt idx="221">
                  <c:v>43</c:v>
                </c:pt>
                <c:pt idx="222">
                  <c:v>43</c:v>
                </c:pt>
                <c:pt idx="223">
                  <c:v>43</c:v>
                </c:pt>
                <c:pt idx="224">
                  <c:v>44</c:v>
                </c:pt>
                <c:pt idx="225">
                  <c:v>44</c:v>
                </c:pt>
                <c:pt idx="226">
                  <c:v>44</c:v>
                </c:pt>
                <c:pt idx="227">
                  <c:v>44</c:v>
                </c:pt>
                <c:pt idx="228">
                  <c:v>44</c:v>
                </c:pt>
                <c:pt idx="229">
                  <c:v>44</c:v>
                </c:pt>
                <c:pt idx="230">
                  <c:v>44</c:v>
                </c:pt>
                <c:pt idx="231">
                  <c:v>44</c:v>
                </c:pt>
                <c:pt idx="232">
                  <c:v>45</c:v>
                </c:pt>
                <c:pt idx="233">
                  <c:v>45</c:v>
                </c:pt>
                <c:pt idx="234">
                  <c:v>45</c:v>
                </c:pt>
                <c:pt idx="235">
                  <c:v>45</c:v>
                </c:pt>
                <c:pt idx="236">
                  <c:v>45</c:v>
                </c:pt>
                <c:pt idx="237">
                  <c:v>45</c:v>
                </c:pt>
                <c:pt idx="238">
                  <c:v>45</c:v>
                </c:pt>
                <c:pt idx="239">
                  <c:v>45</c:v>
                </c:pt>
                <c:pt idx="240">
                  <c:v>49</c:v>
                </c:pt>
                <c:pt idx="241">
                  <c:v>49</c:v>
                </c:pt>
                <c:pt idx="242">
                  <c:v>49</c:v>
                </c:pt>
                <c:pt idx="243">
                  <c:v>49</c:v>
                </c:pt>
                <c:pt idx="244">
                  <c:v>49</c:v>
                </c:pt>
                <c:pt idx="245">
                  <c:v>49</c:v>
                </c:pt>
                <c:pt idx="246">
                  <c:v>49</c:v>
                </c:pt>
                <c:pt idx="247">
                  <c:v>49</c:v>
                </c:pt>
                <c:pt idx="248">
                  <c:v>50</c:v>
                </c:pt>
                <c:pt idx="249">
                  <c:v>50</c:v>
                </c:pt>
                <c:pt idx="250">
                  <c:v>50</c:v>
                </c:pt>
                <c:pt idx="251">
                  <c:v>50</c:v>
                </c:pt>
                <c:pt idx="252">
                  <c:v>50</c:v>
                </c:pt>
                <c:pt idx="253">
                  <c:v>50</c:v>
                </c:pt>
                <c:pt idx="254">
                  <c:v>50</c:v>
                </c:pt>
                <c:pt idx="255">
                  <c:v>50</c:v>
                </c:pt>
                <c:pt idx="256">
                  <c:v>51</c:v>
                </c:pt>
                <c:pt idx="257">
                  <c:v>51</c:v>
                </c:pt>
                <c:pt idx="258">
                  <c:v>51</c:v>
                </c:pt>
                <c:pt idx="259">
                  <c:v>51</c:v>
                </c:pt>
                <c:pt idx="260">
                  <c:v>51</c:v>
                </c:pt>
                <c:pt idx="261">
                  <c:v>51</c:v>
                </c:pt>
                <c:pt idx="262">
                  <c:v>51</c:v>
                </c:pt>
                <c:pt idx="263">
                  <c:v>51</c:v>
                </c:pt>
                <c:pt idx="264">
                  <c:v>52</c:v>
                </c:pt>
                <c:pt idx="265">
                  <c:v>52</c:v>
                </c:pt>
                <c:pt idx="266">
                  <c:v>52</c:v>
                </c:pt>
                <c:pt idx="267">
                  <c:v>52</c:v>
                </c:pt>
                <c:pt idx="268">
                  <c:v>52</c:v>
                </c:pt>
                <c:pt idx="269">
                  <c:v>52</c:v>
                </c:pt>
                <c:pt idx="270">
                  <c:v>52</c:v>
                </c:pt>
                <c:pt idx="271">
                  <c:v>52</c:v>
                </c:pt>
                <c:pt idx="272">
                  <c:v>53</c:v>
                </c:pt>
                <c:pt idx="273">
                  <c:v>53</c:v>
                </c:pt>
                <c:pt idx="274">
                  <c:v>53</c:v>
                </c:pt>
                <c:pt idx="275">
                  <c:v>53</c:v>
                </c:pt>
                <c:pt idx="276">
                  <c:v>53</c:v>
                </c:pt>
                <c:pt idx="277">
                  <c:v>53</c:v>
                </c:pt>
                <c:pt idx="278">
                  <c:v>53</c:v>
                </c:pt>
                <c:pt idx="279">
                  <c:v>53</c:v>
                </c:pt>
                <c:pt idx="280">
                  <c:v>57</c:v>
                </c:pt>
                <c:pt idx="281">
                  <c:v>57</c:v>
                </c:pt>
                <c:pt idx="282">
                  <c:v>57</c:v>
                </c:pt>
                <c:pt idx="283">
                  <c:v>57</c:v>
                </c:pt>
                <c:pt idx="284">
                  <c:v>57</c:v>
                </c:pt>
                <c:pt idx="285">
                  <c:v>57</c:v>
                </c:pt>
                <c:pt idx="286">
                  <c:v>57</c:v>
                </c:pt>
                <c:pt idx="287">
                  <c:v>57</c:v>
                </c:pt>
                <c:pt idx="288">
                  <c:v>58</c:v>
                </c:pt>
                <c:pt idx="289">
                  <c:v>58</c:v>
                </c:pt>
                <c:pt idx="290">
                  <c:v>58</c:v>
                </c:pt>
                <c:pt idx="291">
                  <c:v>58</c:v>
                </c:pt>
                <c:pt idx="292">
                  <c:v>58</c:v>
                </c:pt>
                <c:pt idx="293">
                  <c:v>58</c:v>
                </c:pt>
                <c:pt idx="294">
                  <c:v>58</c:v>
                </c:pt>
                <c:pt idx="295">
                  <c:v>58</c:v>
                </c:pt>
                <c:pt idx="296">
                  <c:v>59</c:v>
                </c:pt>
                <c:pt idx="297">
                  <c:v>59</c:v>
                </c:pt>
                <c:pt idx="298">
                  <c:v>59</c:v>
                </c:pt>
                <c:pt idx="299">
                  <c:v>59</c:v>
                </c:pt>
                <c:pt idx="300">
                  <c:v>59</c:v>
                </c:pt>
                <c:pt idx="301">
                  <c:v>59</c:v>
                </c:pt>
                <c:pt idx="302">
                  <c:v>59</c:v>
                </c:pt>
                <c:pt idx="303">
                  <c:v>59</c:v>
                </c:pt>
                <c:pt idx="304">
                  <c:v>60</c:v>
                </c:pt>
                <c:pt idx="305">
                  <c:v>60</c:v>
                </c:pt>
                <c:pt idx="306">
                  <c:v>60</c:v>
                </c:pt>
                <c:pt idx="307">
                  <c:v>60</c:v>
                </c:pt>
                <c:pt idx="308">
                  <c:v>60</c:v>
                </c:pt>
                <c:pt idx="309">
                  <c:v>60</c:v>
                </c:pt>
                <c:pt idx="310">
                  <c:v>60</c:v>
                </c:pt>
                <c:pt idx="311">
                  <c:v>60</c:v>
                </c:pt>
                <c:pt idx="312">
                  <c:v>61</c:v>
                </c:pt>
                <c:pt idx="313">
                  <c:v>61</c:v>
                </c:pt>
                <c:pt idx="314">
                  <c:v>61</c:v>
                </c:pt>
                <c:pt idx="315">
                  <c:v>61</c:v>
                </c:pt>
                <c:pt idx="316">
                  <c:v>61</c:v>
                </c:pt>
                <c:pt idx="317">
                  <c:v>61</c:v>
                </c:pt>
                <c:pt idx="318">
                  <c:v>61</c:v>
                </c:pt>
                <c:pt idx="319">
                  <c:v>61</c:v>
                </c:pt>
                <c:pt idx="320">
                  <c:v>65</c:v>
                </c:pt>
                <c:pt idx="321">
                  <c:v>65</c:v>
                </c:pt>
                <c:pt idx="322">
                  <c:v>65</c:v>
                </c:pt>
                <c:pt idx="323">
                  <c:v>65</c:v>
                </c:pt>
                <c:pt idx="324">
                  <c:v>65</c:v>
                </c:pt>
                <c:pt idx="325">
                  <c:v>65</c:v>
                </c:pt>
                <c:pt idx="326">
                  <c:v>65</c:v>
                </c:pt>
                <c:pt idx="327">
                  <c:v>65</c:v>
                </c:pt>
                <c:pt idx="328">
                  <c:v>66</c:v>
                </c:pt>
                <c:pt idx="329">
                  <c:v>66</c:v>
                </c:pt>
                <c:pt idx="330">
                  <c:v>66</c:v>
                </c:pt>
                <c:pt idx="331">
                  <c:v>66</c:v>
                </c:pt>
                <c:pt idx="332">
                  <c:v>66</c:v>
                </c:pt>
                <c:pt idx="333">
                  <c:v>66</c:v>
                </c:pt>
                <c:pt idx="334">
                  <c:v>66</c:v>
                </c:pt>
                <c:pt idx="335">
                  <c:v>66</c:v>
                </c:pt>
                <c:pt idx="336">
                  <c:v>67</c:v>
                </c:pt>
                <c:pt idx="337">
                  <c:v>67</c:v>
                </c:pt>
                <c:pt idx="338">
                  <c:v>67</c:v>
                </c:pt>
                <c:pt idx="339">
                  <c:v>67</c:v>
                </c:pt>
                <c:pt idx="340">
                  <c:v>67</c:v>
                </c:pt>
                <c:pt idx="341">
                  <c:v>67</c:v>
                </c:pt>
                <c:pt idx="342">
                  <c:v>67</c:v>
                </c:pt>
                <c:pt idx="343">
                  <c:v>67</c:v>
                </c:pt>
                <c:pt idx="344">
                  <c:v>68</c:v>
                </c:pt>
                <c:pt idx="345">
                  <c:v>68</c:v>
                </c:pt>
                <c:pt idx="346">
                  <c:v>68</c:v>
                </c:pt>
                <c:pt idx="347">
                  <c:v>68</c:v>
                </c:pt>
                <c:pt idx="348">
                  <c:v>68</c:v>
                </c:pt>
                <c:pt idx="349">
                  <c:v>68</c:v>
                </c:pt>
                <c:pt idx="350">
                  <c:v>68</c:v>
                </c:pt>
                <c:pt idx="351">
                  <c:v>68</c:v>
                </c:pt>
                <c:pt idx="352">
                  <c:v>69</c:v>
                </c:pt>
                <c:pt idx="353">
                  <c:v>69</c:v>
                </c:pt>
                <c:pt idx="354">
                  <c:v>69</c:v>
                </c:pt>
                <c:pt idx="355">
                  <c:v>69</c:v>
                </c:pt>
                <c:pt idx="356">
                  <c:v>69</c:v>
                </c:pt>
                <c:pt idx="357">
                  <c:v>69</c:v>
                </c:pt>
                <c:pt idx="358">
                  <c:v>69</c:v>
                </c:pt>
                <c:pt idx="359">
                  <c:v>69</c:v>
                </c:pt>
                <c:pt idx="360">
                  <c:v>73</c:v>
                </c:pt>
                <c:pt idx="361">
                  <c:v>73</c:v>
                </c:pt>
                <c:pt idx="362">
                  <c:v>73</c:v>
                </c:pt>
                <c:pt idx="363">
                  <c:v>73</c:v>
                </c:pt>
                <c:pt idx="364">
                  <c:v>73</c:v>
                </c:pt>
                <c:pt idx="365">
                  <c:v>73</c:v>
                </c:pt>
                <c:pt idx="366">
                  <c:v>73</c:v>
                </c:pt>
                <c:pt idx="367">
                  <c:v>73</c:v>
                </c:pt>
                <c:pt idx="368">
                  <c:v>74</c:v>
                </c:pt>
                <c:pt idx="369">
                  <c:v>74</c:v>
                </c:pt>
                <c:pt idx="370">
                  <c:v>74</c:v>
                </c:pt>
                <c:pt idx="371">
                  <c:v>74</c:v>
                </c:pt>
                <c:pt idx="372">
                  <c:v>74</c:v>
                </c:pt>
                <c:pt idx="373">
                  <c:v>74</c:v>
                </c:pt>
                <c:pt idx="374">
                  <c:v>74</c:v>
                </c:pt>
                <c:pt idx="375">
                  <c:v>74</c:v>
                </c:pt>
                <c:pt idx="376">
                  <c:v>75</c:v>
                </c:pt>
                <c:pt idx="377">
                  <c:v>75</c:v>
                </c:pt>
                <c:pt idx="378">
                  <c:v>75</c:v>
                </c:pt>
                <c:pt idx="379">
                  <c:v>75</c:v>
                </c:pt>
                <c:pt idx="380">
                  <c:v>75</c:v>
                </c:pt>
                <c:pt idx="381">
                  <c:v>75</c:v>
                </c:pt>
                <c:pt idx="382">
                  <c:v>75</c:v>
                </c:pt>
                <c:pt idx="383">
                  <c:v>75</c:v>
                </c:pt>
                <c:pt idx="384">
                  <c:v>76</c:v>
                </c:pt>
                <c:pt idx="385">
                  <c:v>76</c:v>
                </c:pt>
                <c:pt idx="386">
                  <c:v>76</c:v>
                </c:pt>
                <c:pt idx="387">
                  <c:v>76</c:v>
                </c:pt>
                <c:pt idx="388">
                  <c:v>76</c:v>
                </c:pt>
                <c:pt idx="389">
                  <c:v>76</c:v>
                </c:pt>
                <c:pt idx="390">
                  <c:v>76</c:v>
                </c:pt>
                <c:pt idx="391">
                  <c:v>76</c:v>
                </c:pt>
                <c:pt idx="392">
                  <c:v>77</c:v>
                </c:pt>
                <c:pt idx="393">
                  <c:v>77</c:v>
                </c:pt>
                <c:pt idx="394">
                  <c:v>77</c:v>
                </c:pt>
                <c:pt idx="395">
                  <c:v>77</c:v>
                </c:pt>
                <c:pt idx="396">
                  <c:v>77</c:v>
                </c:pt>
                <c:pt idx="397">
                  <c:v>77</c:v>
                </c:pt>
                <c:pt idx="398">
                  <c:v>77</c:v>
                </c:pt>
                <c:pt idx="399">
                  <c:v>77</c:v>
                </c:pt>
                <c:pt idx="400">
                  <c:v>81</c:v>
                </c:pt>
                <c:pt idx="401">
                  <c:v>81</c:v>
                </c:pt>
                <c:pt idx="402">
                  <c:v>81</c:v>
                </c:pt>
                <c:pt idx="403">
                  <c:v>81</c:v>
                </c:pt>
                <c:pt idx="404">
                  <c:v>81</c:v>
                </c:pt>
                <c:pt idx="405">
                  <c:v>81</c:v>
                </c:pt>
                <c:pt idx="406">
                  <c:v>81</c:v>
                </c:pt>
                <c:pt idx="407">
                  <c:v>81</c:v>
                </c:pt>
                <c:pt idx="408">
                  <c:v>82</c:v>
                </c:pt>
                <c:pt idx="409">
                  <c:v>82</c:v>
                </c:pt>
                <c:pt idx="410">
                  <c:v>82</c:v>
                </c:pt>
                <c:pt idx="411">
                  <c:v>82</c:v>
                </c:pt>
                <c:pt idx="412">
                  <c:v>82</c:v>
                </c:pt>
                <c:pt idx="413">
                  <c:v>82</c:v>
                </c:pt>
                <c:pt idx="414">
                  <c:v>82</c:v>
                </c:pt>
                <c:pt idx="415">
                  <c:v>82</c:v>
                </c:pt>
                <c:pt idx="416">
                  <c:v>83</c:v>
                </c:pt>
                <c:pt idx="417">
                  <c:v>83</c:v>
                </c:pt>
                <c:pt idx="418">
                  <c:v>83</c:v>
                </c:pt>
                <c:pt idx="419">
                  <c:v>83</c:v>
                </c:pt>
                <c:pt idx="420">
                  <c:v>83</c:v>
                </c:pt>
                <c:pt idx="421">
                  <c:v>83</c:v>
                </c:pt>
                <c:pt idx="422">
                  <c:v>83</c:v>
                </c:pt>
                <c:pt idx="423">
                  <c:v>83</c:v>
                </c:pt>
                <c:pt idx="424">
                  <c:v>84</c:v>
                </c:pt>
                <c:pt idx="425">
                  <c:v>84</c:v>
                </c:pt>
                <c:pt idx="426">
                  <c:v>84</c:v>
                </c:pt>
                <c:pt idx="427">
                  <c:v>84</c:v>
                </c:pt>
                <c:pt idx="428">
                  <c:v>84</c:v>
                </c:pt>
                <c:pt idx="429">
                  <c:v>84</c:v>
                </c:pt>
                <c:pt idx="430">
                  <c:v>84</c:v>
                </c:pt>
                <c:pt idx="431">
                  <c:v>84</c:v>
                </c:pt>
                <c:pt idx="432">
                  <c:v>85</c:v>
                </c:pt>
                <c:pt idx="433">
                  <c:v>85</c:v>
                </c:pt>
                <c:pt idx="434">
                  <c:v>85</c:v>
                </c:pt>
                <c:pt idx="435">
                  <c:v>85</c:v>
                </c:pt>
                <c:pt idx="436">
                  <c:v>85</c:v>
                </c:pt>
                <c:pt idx="437">
                  <c:v>85</c:v>
                </c:pt>
                <c:pt idx="438">
                  <c:v>85</c:v>
                </c:pt>
                <c:pt idx="439">
                  <c:v>85</c:v>
                </c:pt>
                <c:pt idx="440">
                  <c:v>89</c:v>
                </c:pt>
                <c:pt idx="441">
                  <c:v>89</c:v>
                </c:pt>
                <c:pt idx="442">
                  <c:v>89</c:v>
                </c:pt>
                <c:pt idx="443">
                  <c:v>89</c:v>
                </c:pt>
                <c:pt idx="444">
                  <c:v>89</c:v>
                </c:pt>
                <c:pt idx="445">
                  <c:v>89</c:v>
                </c:pt>
                <c:pt idx="446">
                  <c:v>89</c:v>
                </c:pt>
                <c:pt idx="447">
                  <c:v>89</c:v>
                </c:pt>
                <c:pt idx="448">
                  <c:v>90</c:v>
                </c:pt>
                <c:pt idx="449">
                  <c:v>90</c:v>
                </c:pt>
                <c:pt idx="450">
                  <c:v>90</c:v>
                </c:pt>
                <c:pt idx="451">
                  <c:v>90</c:v>
                </c:pt>
                <c:pt idx="452">
                  <c:v>90</c:v>
                </c:pt>
                <c:pt idx="453">
                  <c:v>90</c:v>
                </c:pt>
                <c:pt idx="454">
                  <c:v>90</c:v>
                </c:pt>
                <c:pt idx="455">
                  <c:v>90</c:v>
                </c:pt>
                <c:pt idx="456">
                  <c:v>91</c:v>
                </c:pt>
                <c:pt idx="457">
                  <c:v>91</c:v>
                </c:pt>
                <c:pt idx="458">
                  <c:v>91</c:v>
                </c:pt>
                <c:pt idx="459">
                  <c:v>91</c:v>
                </c:pt>
                <c:pt idx="460">
                  <c:v>91</c:v>
                </c:pt>
                <c:pt idx="461">
                  <c:v>91</c:v>
                </c:pt>
                <c:pt idx="462">
                  <c:v>91</c:v>
                </c:pt>
                <c:pt idx="463">
                  <c:v>91</c:v>
                </c:pt>
                <c:pt idx="464">
                  <c:v>92</c:v>
                </c:pt>
                <c:pt idx="465">
                  <c:v>92</c:v>
                </c:pt>
                <c:pt idx="466">
                  <c:v>92</c:v>
                </c:pt>
                <c:pt idx="467">
                  <c:v>92</c:v>
                </c:pt>
                <c:pt idx="468">
                  <c:v>92</c:v>
                </c:pt>
                <c:pt idx="469">
                  <c:v>92</c:v>
                </c:pt>
                <c:pt idx="470">
                  <c:v>92</c:v>
                </c:pt>
                <c:pt idx="471">
                  <c:v>92</c:v>
                </c:pt>
                <c:pt idx="472">
                  <c:v>93</c:v>
                </c:pt>
                <c:pt idx="473">
                  <c:v>93</c:v>
                </c:pt>
                <c:pt idx="474">
                  <c:v>93</c:v>
                </c:pt>
                <c:pt idx="475">
                  <c:v>93</c:v>
                </c:pt>
                <c:pt idx="476">
                  <c:v>93</c:v>
                </c:pt>
                <c:pt idx="477">
                  <c:v>93</c:v>
                </c:pt>
                <c:pt idx="478">
                  <c:v>93</c:v>
                </c:pt>
                <c:pt idx="479">
                  <c:v>93</c:v>
                </c:pt>
                <c:pt idx="480">
                  <c:v>97</c:v>
                </c:pt>
                <c:pt idx="481">
                  <c:v>97</c:v>
                </c:pt>
                <c:pt idx="482">
                  <c:v>97</c:v>
                </c:pt>
                <c:pt idx="483">
                  <c:v>97</c:v>
                </c:pt>
                <c:pt idx="484">
                  <c:v>97</c:v>
                </c:pt>
                <c:pt idx="485">
                  <c:v>97</c:v>
                </c:pt>
                <c:pt idx="486">
                  <c:v>97</c:v>
                </c:pt>
                <c:pt idx="487">
                  <c:v>97</c:v>
                </c:pt>
                <c:pt idx="488">
                  <c:v>98</c:v>
                </c:pt>
                <c:pt idx="489">
                  <c:v>98</c:v>
                </c:pt>
                <c:pt idx="490">
                  <c:v>98</c:v>
                </c:pt>
                <c:pt idx="491">
                  <c:v>98</c:v>
                </c:pt>
                <c:pt idx="492">
                  <c:v>98</c:v>
                </c:pt>
                <c:pt idx="493">
                  <c:v>98</c:v>
                </c:pt>
                <c:pt idx="494">
                  <c:v>98</c:v>
                </c:pt>
                <c:pt idx="495">
                  <c:v>98</c:v>
                </c:pt>
                <c:pt idx="496">
                  <c:v>99</c:v>
                </c:pt>
                <c:pt idx="497">
                  <c:v>99</c:v>
                </c:pt>
                <c:pt idx="498">
                  <c:v>99</c:v>
                </c:pt>
                <c:pt idx="499">
                  <c:v>99</c:v>
                </c:pt>
                <c:pt idx="500">
                  <c:v>99</c:v>
                </c:pt>
                <c:pt idx="501">
                  <c:v>99</c:v>
                </c:pt>
                <c:pt idx="502">
                  <c:v>99</c:v>
                </c:pt>
                <c:pt idx="503">
                  <c:v>99</c:v>
                </c:pt>
                <c:pt idx="504">
                  <c:v>100</c:v>
                </c:pt>
                <c:pt idx="505">
                  <c:v>100</c:v>
                </c:pt>
                <c:pt idx="506">
                  <c:v>100</c:v>
                </c:pt>
                <c:pt idx="507">
                  <c:v>100</c:v>
                </c:pt>
                <c:pt idx="508">
                  <c:v>100</c:v>
                </c:pt>
                <c:pt idx="509">
                  <c:v>100</c:v>
                </c:pt>
                <c:pt idx="510">
                  <c:v>100</c:v>
                </c:pt>
                <c:pt idx="511">
                  <c:v>100</c:v>
                </c:pt>
                <c:pt idx="512">
                  <c:v>101</c:v>
                </c:pt>
                <c:pt idx="513">
                  <c:v>101</c:v>
                </c:pt>
                <c:pt idx="514">
                  <c:v>101</c:v>
                </c:pt>
                <c:pt idx="515">
                  <c:v>101</c:v>
                </c:pt>
                <c:pt idx="516">
                  <c:v>101</c:v>
                </c:pt>
                <c:pt idx="517">
                  <c:v>101</c:v>
                </c:pt>
                <c:pt idx="518">
                  <c:v>101</c:v>
                </c:pt>
                <c:pt idx="519">
                  <c:v>101</c:v>
                </c:pt>
                <c:pt idx="520">
                  <c:v>105</c:v>
                </c:pt>
                <c:pt idx="521">
                  <c:v>105</c:v>
                </c:pt>
                <c:pt idx="522">
                  <c:v>105</c:v>
                </c:pt>
                <c:pt idx="523">
                  <c:v>105</c:v>
                </c:pt>
                <c:pt idx="524">
                  <c:v>105</c:v>
                </c:pt>
                <c:pt idx="525">
                  <c:v>105</c:v>
                </c:pt>
                <c:pt idx="526">
                  <c:v>105</c:v>
                </c:pt>
                <c:pt idx="527">
                  <c:v>105</c:v>
                </c:pt>
                <c:pt idx="528">
                  <c:v>106</c:v>
                </c:pt>
                <c:pt idx="529">
                  <c:v>106</c:v>
                </c:pt>
                <c:pt idx="530">
                  <c:v>106</c:v>
                </c:pt>
                <c:pt idx="531">
                  <c:v>106</c:v>
                </c:pt>
                <c:pt idx="532">
                  <c:v>106</c:v>
                </c:pt>
                <c:pt idx="533">
                  <c:v>106</c:v>
                </c:pt>
                <c:pt idx="534">
                  <c:v>106</c:v>
                </c:pt>
                <c:pt idx="535">
                  <c:v>106</c:v>
                </c:pt>
                <c:pt idx="536">
                  <c:v>107</c:v>
                </c:pt>
                <c:pt idx="537">
                  <c:v>107</c:v>
                </c:pt>
                <c:pt idx="538">
                  <c:v>107</c:v>
                </c:pt>
                <c:pt idx="539">
                  <c:v>107</c:v>
                </c:pt>
                <c:pt idx="540">
                  <c:v>107</c:v>
                </c:pt>
                <c:pt idx="541">
                  <c:v>107</c:v>
                </c:pt>
                <c:pt idx="542">
                  <c:v>107</c:v>
                </c:pt>
                <c:pt idx="543">
                  <c:v>107</c:v>
                </c:pt>
                <c:pt idx="544">
                  <c:v>108</c:v>
                </c:pt>
                <c:pt idx="545">
                  <c:v>108</c:v>
                </c:pt>
                <c:pt idx="546">
                  <c:v>108</c:v>
                </c:pt>
                <c:pt idx="547">
                  <c:v>108</c:v>
                </c:pt>
                <c:pt idx="548">
                  <c:v>108</c:v>
                </c:pt>
                <c:pt idx="549">
                  <c:v>108</c:v>
                </c:pt>
                <c:pt idx="550">
                  <c:v>108</c:v>
                </c:pt>
                <c:pt idx="551">
                  <c:v>108</c:v>
                </c:pt>
                <c:pt idx="552">
                  <c:v>109</c:v>
                </c:pt>
                <c:pt idx="553">
                  <c:v>109</c:v>
                </c:pt>
                <c:pt idx="554">
                  <c:v>109</c:v>
                </c:pt>
                <c:pt idx="555">
                  <c:v>109</c:v>
                </c:pt>
                <c:pt idx="556">
                  <c:v>109</c:v>
                </c:pt>
                <c:pt idx="557">
                  <c:v>109</c:v>
                </c:pt>
                <c:pt idx="558">
                  <c:v>109</c:v>
                </c:pt>
                <c:pt idx="559">
                  <c:v>109</c:v>
                </c:pt>
              </c:numCache>
            </c:numRef>
          </c:xVal>
          <c:yVal>
            <c:numRef>
              <c:f>Sheet3!$P$4:$P$563</c:f>
              <c:numCache>
                <c:formatCode>General</c:formatCode>
                <c:ptCount val="560"/>
                <c:pt idx="0">
                  <c:v>4.7243830000000004</c:v>
                </c:pt>
                <c:pt idx="1">
                  <c:v>2.5160309999999999</c:v>
                </c:pt>
                <c:pt idx="2">
                  <c:v>3.91804</c:v>
                </c:pt>
                <c:pt idx="3">
                  <c:v>0.3242254</c:v>
                </c:pt>
                <c:pt idx="4">
                  <c:v>2.5457860000000001</c:v>
                </c:pt>
                <c:pt idx="5">
                  <c:v>5.2195910000000003</c:v>
                </c:pt>
                <c:pt idx="6">
                  <c:v>1.556206</c:v>
                </c:pt>
                <c:pt idx="7">
                  <c:v>4.2686700000000002</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15.807410000000001</c:v>
                </c:pt>
                <c:pt idx="41">
                  <c:v>11.28444</c:v>
                </c:pt>
                <c:pt idx="42">
                  <c:v>14.62195</c:v>
                </c:pt>
                <c:pt idx="43">
                  <c:v>0.24896860000000001</c:v>
                </c:pt>
                <c:pt idx="44">
                  <c:v>8.7443939999999998</c:v>
                </c:pt>
                <c:pt idx="45">
                  <c:v>13.690440000000001</c:v>
                </c:pt>
                <c:pt idx="46">
                  <c:v>6.4678909999999998</c:v>
                </c:pt>
                <c:pt idx="47">
                  <c:v>16.41797</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4.7976970000000003</c:v>
                </c:pt>
                <c:pt idx="81">
                  <c:v>0.77766179999999996</c:v>
                </c:pt>
                <c:pt idx="82">
                  <c:v>4.6450500000000003</c:v>
                </c:pt>
                <c:pt idx="83">
                  <c:v>0</c:v>
                </c:pt>
                <c:pt idx="84">
                  <c:v>1.697886</c:v>
                </c:pt>
                <c:pt idx="85">
                  <c:v>4.3851490000000002</c:v>
                </c:pt>
                <c:pt idx="86">
                  <c:v>1.01566E-2</c:v>
                </c:pt>
                <c:pt idx="87">
                  <c:v>4.7614340000000004</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3.7177210000000001</c:v>
                </c:pt>
                <c:pt idx="121">
                  <c:v>1.3676759999999999</c:v>
                </c:pt>
                <c:pt idx="122">
                  <c:v>3.7306430000000002</c:v>
                </c:pt>
                <c:pt idx="123">
                  <c:v>0</c:v>
                </c:pt>
                <c:pt idx="124">
                  <c:v>1.717317</c:v>
                </c:pt>
                <c:pt idx="125">
                  <c:v>5.2582259999999996</c:v>
                </c:pt>
                <c:pt idx="126">
                  <c:v>0</c:v>
                </c:pt>
                <c:pt idx="127">
                  <c:v>3.8502100000000001</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2.1682980000000001</c:v>
                </c:pt>
                <c:pt idx="161">
                  <c:v>0.61208010000000002</c:v>
                </c:pt>
                <c:pt idx="162">
                  <c:v>2.2704240000000002</c:v>
                </c:pt>
                <c:pt idx="163">
                  <c:v>0</c:v>
                </c:pt>
                <c:pt idx="164">
                  <c:v>1.0430459999999999</c:v>
                </c:pt>
                <c:pt idx="165">
                  <c:v>1.3857360000000001</c:v>
                </c:pt>
                <c:pt idx="166">
                  <c:v>0</c:v>
                </c:pt>
                <c:pt idx="167">
                  <c:v>2.1808619999999999</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2.7218339999999999</c:v>
                </c:pt>
                <c:pt idx="201">
                  <c:v>0.28284789999999999</c:v>
                </c:pt>
                <c:pt idx="202">
                  <c:v>2.8905029999999998</c:v>
                </c:pt>
                <c:pt idx="203">
                  <c:v>0</c:v>
                </c:pt>
                <c:pt idx="204">
                  <c:v>1.374757</c:v>
                </c:pt>
                <c:pt idx="205">
                  <c:v>2.855289</c:v>
                </c:pt>
                <c:pt idx="206">
                  <c:v>0</c:v>
                </c:pt>
                <c:pt idx="207">
                  <c:v>2.793002</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2.4739149999999999</c:v>
                </c:pt>
                <c:pt idx="241">
                  <c:v>4.0936500000000001E-2</c:v>
                </c:pt>
                <c:pt idx="242">
                  <c:v>2.4006370000000001</c:v>
                </c:pt>
                <c:pt idx="243">
                  <c:v>0</c:v>
                </c:pt>
                <c:pt idx="244">
                  <c:v>1.056921</c:v>
                </c:pt>
                <c:pt idx="245">
                  <c:v>2.2536160000000001</c:v>
                </c:pt>
                <c:pt idx="246">
                  <c:v>0</c:v>
                </c:pt>
                <c:pt idx="247">
                  <c:v>2.457595</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1.691473</c:v>
                </c:pt>
                <c:pt idx="281">
                  <c:v>0</c:v>
                </c:pt>
                <c:pt idx="282">
                  <c:v>1.76847</c:v>
                </c:pt>
                <c:pt idx="283">
                  <c:v>0</c:v>
                </c:pt>
                <c:pt idx="284">
                  <c:v>0.8476496</c:v>
                </c:pt>
                <c:pt idx="285">
                  <c:v>1.528454</c:v>
                </c:pt>
                <c:pt idx="286">
                  <c:v>0</c:v>
                </c:pt>
                <c:pt idx="287">
                  <c:v>1.6885159999999999</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4.3387409999999997</c:v>
                </c:pt>
                <c:pt idx="321">
                  <c:v>0.68684820000000002</c:v>
                </c:pt>
                <c:pt idx="322">
                  <c:v>5.1012870000000001</c:v>
                </c:pt>
                <c:pt idx="323">
                  <c:v>0</c:v>
                </c:pt>
                <c:pt idx="324">
                  <c:v>1.943743</c:v>
                </c:pt>
                <c:pt idx="325">
                  <c:v>4.4535159999999996</c:v>
                </c:pt>
                <c:pt idx="326">
                  <c:v>0</c:v>
                </c:pt>
                <c:pt idx="327">
                  <c:v>5.0698999999999996</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3.1439900000000001</c:v>
                </c:pt>
                <c:pt idx="361">
                  <c:v>1.242256</c:v>
                </c:pt>
                <c:pt idx="362">
                  <c:v>4.0525440000000001</c:v>
                </c:pt>
                <c:pt idx="363">
                  <c:v>0</c:v>
                </c:pt>
                <c:pt idx="364">
                  <c:v>1.472712</c:v>
                </c:pt>
                <c:pt idx="365">
                  <c:v>2.5089619999999999</c:v>
                </c:pt>
                <c:pt idx="366">
                  <c:v>0</c:v>
                </c:pt>
                <c:pt idx="367">
                  <c:v>2.849996</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0</c:v>
                </c:pt>
                <c:pt idx="401">
                  <c:v>0</c:v>
                </c:pt>
                <c:pt idx="402">
                  <c:v>0</c:v>
                </c:pt>
                <c:pt idx="403">
                  <c:v>0</c:v>
                </c:pt>
                <c:pt idx="404">
                  <c:v>0</c:v>
                </c:pt>
                <c:pt idx="405">
                  <c:v>0</c:v>
                </c:pt>
                <c:pt idx="406">
                  <c:v>0</c:v>
                </c:pt>
                <c:pt idx="407">
                  <c:v>0</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0</c:v>
                </c:pt>
                <c:pt idx="441">
                  <c:v>0</c:v>
                </c:pt>
                <c:pt idx="442">
                  <c:v>0</c:v>
                </c:pt>
                <c:pt idx="443">
                  <c:v>0</c:v>
                </c:pt>
                <c:pt idx="444">
                  <c:v>0</c:v>
                </c:pt>
                <c:pt idx="445">
                  <c:v>0</c:v>
                </c:pt>
                <c:pt idx="446">
                  <c:v>0</c:v>
                </c:pt>
                <c:pt idx="447">
                  <c:v>0</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2.8793449999999998</c:v>
                </c:pt>
                <c:pt idx="481">
                  <c:v>1.3224480000000001</c:v>
                </c:pt>
                <c:pt idx="482">
                  <c:v>2.8904079999999999</c:v>
                </c:pt>
                <c:pt idx="483">
                  <c:v>0</c:v>
                </c:pt>
                <c:pt idx="484">
                  <c:v>1.2667060000000001</c:v>
                </c:pt>
                <c:pt idx="485">
                  <c:v>3.0059809999999998</c:v>
                </c:pt>
                <c:pt idx="486">
                  <c:v>0</c:v>
                </c:pt>
                <c:pt idx="487">
                  <c:v>2.758181</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0</c:v>
                </c:pt>
                <c:pt idx="521">
                  <c:v>0</c:v>
                </c:pt>
                <c:pt idx="522">
                  <c:v>0</c:v>
                </c:pt>
                <c:pt idx="523">
                  <c:v>0</c:v>
                </c:pt>
                <c:pt idx="524">
                  <c:v>0</c:v>
                </c:pt>
                <c:pt idx="525">
                  <c:v>0</c:v>
                </c:pt>
                <c:pt idx="526">
                  <c:v>0</c:v>
                </c:pt>
                <c:pt idx="527">
                  <c:v>0</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numCache>
            </c:numRef>
          </c:yVal>
          <c:smooth val="0"/>
          <c:extLst>
            <c:ext xmlns:c16="http://schemas.microsoft.com/office/drawing/2014/chart" uri="{C3380CC4-5D6E-409C-BE32-E72D297353CC}">
              <c16:uniqueId val="{00000000-A27B-4888-A2B6-1C3AD9879FA3}"/>
            </c:ext>
          </c:extLst>
        </c:ser>
        <c:ser>
          <c:idx val="1"/>
          <c:order val="1"/>
          <c:tx>
            <c:strRef>
              <c:f>Sheet3!$Q$3</c:f>
              <c:strCache>
                <c:ptCount val="1"/>
                <c:pt idx="0">
                  <c:v>Low/Basic</c:v>
                </c:pt>
              </c:strCache>
            </c:strRef>
          </c:tx>
          <c:spPr>
            <a:ln w="28575" cap="rnd">
              <a:noFill/>
              <a:round/>
            </a:ln>
            <a:effectLst/>
          </c:spPr>
          <c:marker>
            <c:symbol val="circle"/>
            <c:size val="3"/>
            <c:spPr>
              <a:solidFill>
                <a:schemeClr val="accent2"/>
              </a:solidFill>
              <a:ln w="9525">
                <a:solidFill>
                  <a:schemeClr val="accent2"/>
                </a:solidFill>
              </a:ln>
              <a:effectLst/>
            </c:spPr>
          </c:marker>
          <c:xVal>
            <c:numRef>
              <c:f>Sheet3!$O$4:$O$563</c:f>
              <c:numCache>
                <c:formatCode>General</c:formatCode>
                <c:ptCount val="560"/>
                <c:pt idx="0">
                  <c:v>1</c:v>
                </c:pt>
                <c:pt idx="1">
                  <c:v>1</c:v>
                </c:pt>
                <c:pt idx="2">
                  <c:v>1</c:v>
                </c:pt>
                <c:pt idx="3">
                  <c:v>1</c:v>
                </c:pt>
                <c:pt idx="4">
                  <c:v>1</c:v>
                </c:pt>
                <c:pt idx="5">
                  <c:v>1</c:v>
                </c:pt>
                <c:pt idx="6">
                  <c:v>1</c:v>
                </c:pt>
                <c:pt idx="7">
                  <c:v>1</c:v>
                </c:pt>
                <c:pt idx="8">
                  <c:v>2</c:v>
                </c:pt>
                <c:pt idx="9">
                  <c:v>2</c:v>
                </c:pt>
                <c:pt idx="10">
                  <c:v>2</c:v>
                </c:pt>
                <c:pt idx="11">
                  <c:v>2</c:v>
                </c:pt>
                <c:pt idx="12">
                  <c:v>2</c:v>
                </c:pt>
                <c:pt idx="13">
                  <c:v>2</c:v>
                </c:pt>
                <c:pt idx="14">
                  <c:v>2</c:v>
                </c:pt>
                <c:pt idx="15">
                  <c:v>2</c:v>
                </c:pt>
                <c:pt idx="16">
                  <c:v>3</c:v>
                </c:pt>
                <c:pt idx="17">
                  <c:v>3</c:v>
                </c:pt>
                <c:pt idx="18">
                  <c:v>3</c:v>
                </c:pt>
                <c:pt idx="19">
                  <c:v>3</c:v>
                </c:pt>
                <c:pt idx="20">
                  <c:v>3</c:v>
                </c:pt>
                <c:pt idx="21">
                  <c:v>3</c:v>
                </c:pt>
                <c:pt idx="22">
                  <c:v>3</c:v>
                </c:pt>
                <c:pt idx="23">
                  <c:v>3</c:v>
                </c:pt>
                <c:pt idx="24">
                  <c:v>4</c:v>
                </c:pt>
                <c:pt idx="25">
                  <c:v>4</c:v>
                </c:pt>
                <c:pt idx="26">
                  <c:v>4</c:v>
                </c:pt>
                <c:pt idx="27">
                  <c:v>4</c:v>
                </c:pt>
                <c:pt idx="28">
                  <c:v>4</c:v>
                </c:pt>
                <c:pt idx="29">
                  <c:v>4</c:v>
                </c:pt>
                <c:pt idx="30">
                  <c:v>4</c:v>
                </c:pt>
                <c:pt idx="31">
                  <c:v>4</c:v>
                </c:pt>
                <c:pt idx="32">
                  <c:v>5</c:v>
                </c:pt>
                <c:pt idx="33">
                  <c:v>5</c:v>
                </c:pt>
                <c:pt idx="34">
                  <c:v>5</c:v>
                </c:pt>
                <c:pt idx="35">
                  <c:v>5</c:v>
                </c:pt>
                <c:pt idx="36">
                  <c:v>5</c:v>
                </c:pt>
                <c:pt idx="37">
                  <c:v>5</c:v>
                </c:pt>
                <c:pt idx="38">
                  <c:v>5</c:v>
                </c:pt>
                <c:pt idx="39">
                  <c:v>5</c:v>
                </c:pt>
                <c:pt idx="40">
                  <c:v>9</c:v>
                </c:pt>
                <c:pt idx="41">
                  <c:v>9</c:v>
                </c:pt>
                <c:pt idx="42">
                  <c:v>9</c:v>
                </c:pt>
                <c:pt idx="43">
                  <c:v>9</c:v>
                </c:pt>
                <c:pt idx="44">
                  <c:v>9</c:v>
                </c:pt>
                <c:pt idx="45">
                  <c:v>9</c:v>
                </c:pt>
                <c:pt idx="46">
                  <c:v>9</c:v>
                </c:pt>
                <c:pt idx="47">
                  <c:v>9</c:v>
                </c:pt>
                <c:pt idx="48">
                  <c:v>10</c:v>
                </c:pt>
                <c:pt idx="49">
                  <c:v>10</c:v>
                </c:pt>
                <c:pt idx="50">
                  <c:v>10</c:v>
                </c:pt>
                <c:pt idx="51">
                  <c:v>10</c:v>
                </c:pt>
                <c:pt idx="52">
                  <c:v>10</c:v>
                </c:pt>
                <c:pt idx="53">
                  <c:v>10</c:v>
                </c:pt>
                <c:pt idx="54">
                  <c:v>10</c:v>
                </c:pt>
                <c:pt idx="55">
                  <c:v>10</c:v>
                </c:pt>
                <c:pt idx="56">
                  <c:v>11</c:v>
                </c:pt>
                <c:pt idx="57">
                  <c:v>11</c:v>
                </c:pt>
                <c:pt idx="58">
                  <c:v>11</c:v>
                </c:pt>
                <c:pt idx="59">
                  <c:v>11</c:v>
                </c:pt>
                <c:pt idx="60">
                  <c:v>11</c:v>
                </c:pt>
                <c:pt idx="61">
                  <c:v>11</c:v>
                </c:pt>
                <c:pt idx="62">
                  <c:v>11</c:v>
                </c:pt>
                <c:pt idx="63">
                  <c:v>11</c:v>
                </c:pt>
                <c:pt idx="64">
                  <c:v>12</c:v>
                </c:pt>
                <c:pt idx="65">
                  <c:v>12</c:v>
                </c:pt>
                <c:pt idx="66">
                  <c:v>12</c:v>
                </c:pt>
                <c:pt idx="67">
                  <c:v>12</c:v>
                </c:pt>
                <c:pt idx="68">
                  <c:v>12</c:v>
                </c:pt>
                <c:pt idx="69">
                  <c:v>12</c:v>
                </c:pt>
                <c:pt idx="70">
                  <c:v>12</c:v>
                </c:pt>
                <c:pt idx="71">
                  <c:v>12</c:v>
                </c:pt>
                <c:pt idx="72">
                  <c:v>13</c:v>
                </c:pt>
                <c:pt idx="73">
                  <c:v>13</c:v>
                </c:pt>
                <c:pt idx="74">
                  <c:v>13</c:v>
                </c:pt>
                <c:pt idx="75">
                  <c:v>13</c:v>
                </c:pt>
                <c:pt idx="76">
                  <c:v>13</c:v>
                </c:pt>
                <c:pt idx="77">
                  <c:v>13</c:v>
                </c:pt>
                <c:pt idx="78">
                  <c:v>13</c:v>
                </c:pt>
                <c:pt idx="79">
                  <c:v>13</c:v>
                </c:pt>
                <c:pt idx="80">
                  <c:v>17</c:v>
                </c:pt>
                <c:pt idx="81">
                  <c:v>17</c:v>
                </c:pt>
                <c:pt idx="82">
                  <c:v>17</c:v>
                </c:pt>
                <c:pt idx="83">
                  <c:v>17</c:v>
                </c:pt>
                <c:pt idx="84">
                  <c:v>17</c:v>
                </c:pt>
                <c:pt idx="85">
                  <c:v>17</c:v>
                </c:pt>
                <c:pt idx="86">
                  <c:v>17</c:v>
                </c:pt>
                <c:pt idx="87">
                  <c:v>17</c:v>
                </c:pt>
                <c:pt idx="88">
                  <c:v>18</c:v>
                </c:pt>
                <c:pt idx="89">
                  <c:v>18</c:v>
                </c:pt>
                <c:pt idx="90">
                  <c:v>18</c:v>
                </c:pt>
                <c:pt idx="91">
                  <c:v>18</c:v>
                </c:pt>
                <c:pt idx="92">
                  <c:v>18</c:v>
                </c:pt>
                <c:pt idx="93">
                  <c:v>18</c:v>
                </c:pt>
                <c:pt idx="94">
                  <c:v>18</c:v>
                </c:pt>
                <c:pt idx="95">
                  <c:v>18</c:v>
                </c:pt>
                <c:pt idx="96">
                  <c:v>19</c:v>
                </c:pt>
                <c:pt idx="97">
                  <c:v>19</c:v>
                </c:pt>
                <c:pt idx="98">
                  <c:v>19</c:v>
                </c:pt>
                <c:pt idx="99">
                  <c:v>19</c:v>
                </c:pt>
                <c:pt idx="100">
                  <c:v>19</c:v>
                </c:pt>
                <c:pt idx="101">
                  <c:v>19</c:v>
                </c:pt>
                <c:pt idx="102">
                  <c:v>19</c:v>
                </c:pt>
                <c:pt idx="103">
                  <c:v>19</c:v>
                </c:pt>
                <c:pt idx="104">
                  <c:v>20</c:v>
                </c:pt>
                <c:pt idx="105">
                  <c:v>20</c:v>
                </c:pt>
                <c:pt idx="106">
                  <c:v>20</c:v>
                </c:pt>
                <c:pt idx="107">
                  <c:v>20</c:v>
                </c:pt>
                <c:pt idx="108">
                  <c:v>20</c:v>
                </c:pt>
                <c:pt idx="109">
                  <c:v>20</c:v>
                </c:pt>
                <c:pt idx="110">
                  <c:v>20</c:v>
                </c:pt>
                <c:pt idx="111">
                  <c:v>20</c:v>
                </c:pt>
                <c:pt idx="112">
                  <c:v>21</c:v>
                </c:pt>
                <c:pt idx="113">
                  <c:v>21</c:v>
                </c:pt>
                <c:pt idx="114">
                  <c:v>21</c:v>
                </c:pt>
                <c:pt idx="115">
                  <c:v>21</c:v>
                </c:pt>
                <c:pt idx="116">
                  <c:v>21</c:v>
                </c:pt>
                <c:pt idx="117">
                  <c:v>21</c:v>
                </c:pt>
                <c:pt idx="118">
                  <c:v>21</c:v>
                </c:pt>
                <c:pt idx="119">
                  <c:v>21</c:v>
                </c:pt>
                <c:pt idx="120">
                  <c:v>25</c:v>
                </c:pt>
                <c:pt idx="121">
                  <c:v>25</c:v>
                </c:pt>
                <c:pt idx="122">
                  <c:v>25</c:v>
                </c:pt>
                <c:pt idx="123">
                  <c:v>25</c:v>
                </c:pt>
                <c:pt idx="124">
                  <c:v>25</c:v>
                </c:pt>
                <c:pt idx="125">
                  <c:v>25</c:v>
                </c:pt>
                <c:pt idx="126">
                  <c:v>25</c:v>
                </c:pt>
                <c:pt idx="127">
                  <c:v>25</c:v>
                </c:pt>
                <c:pt idx="128">
                  <c:v>26</c:v>
                </c:pt>
                <c:pt idx="129">
                  <c:v>26</c:v>
                </c:pt>
                <c:pt idx="130">
                  <c:v>26</c:v>
                </c:pt>
                <c:pt idx="131">
                  <c:v>26</c:v>
                </c:pt>
                <c:pt idx="132">
                  <c:v>26</c:v>
                </c:pt>
                <c:pt idx="133">
                  <c:v>26</c:v>
                </c:pt>
                <c:pt idx="134">
                  <c:v>26</c:v>
                </c:pt>
                <c:pt idx="135">
                  <c:v>26</c:v>
                </c:pt>
                <c:pt idx="136">
                  <c:v>27</c:v>
                </c:pt>
                <c:pt idx="137">
                  <c:v>27</c:v>
                </c:pt>
                <c:pt idx="138">
                  <c:v>27</c:v>
                </c:pt>
                <c:pt idx="139">
                  <c:v>27</c:v>
                </c:pt>
                <c:pt idx="140">
                  <c:v>27</c:v>
                </c:pt>
                <c:pt idx="141">
                  <c:v>27</c:v>
                </c:pt>
                <c:pt idx="142">
                  <c:v>27</c:v>
                </c:pt>
                <c:pt idx="143">
                  <c:v>27</c:v>
                </c:pt>
                <c:pt idx="144">
                  <c:v>28</c:v>
                </c:pt>
                <c:pt idx="145">
                  <c:v>28</c:v>
                </c:pt>
                <c:pt idx="146">
                  <c:v>28</c:v>
                </c:pt>
                <c:pt idx="147">
                  <c:v>28</c:v>
                </c:pt>
                <c:pt idx="148">
                  <c:v>28</c:v>
                </c:pt>
                <c:pt idx="149">
                  <c:v>28</c:v>
                </c:pt>
                <c:pt idx="150">
                  <c:v>28</c:v>
                </c:pt>
                <c:pt idx="151">
                  <c:v>28</c:v>
                </c:pt>
                <c:pt idx="152">
                  <c:v>29</c:v>
                </c:pt>
                <c:pt idx="153">
                  <c:v>29</c:v>
                </c:pt>
                <c:pt idx="154">
                  <c:v>29</c:v>
                </c:pt>
                <c:pt idx="155">
                  <c:v>29</c:v>
                </c:pt>
                <c:pt idx="156">
                  <c:v>29</c:v>
                </c:pt>
                <c:pt idx="157">
                  <c:v>29</c:v>
                </c:pt>
                <c:pt idx="158">
                  <c:v>29</c:v>
                </c:pt>
                <c:pt idx="159">
                  <c:v>29</c:v>
                </c:pt>
                <c:pt idx="160">
                  <c:v>33</c:v>
                </c:pt>
                <c:pt idx="161">
                  <c:v>33</c:v>
                </c:pt>
                <c:pt idx="162">
                  <c:v>33</c:v>
                </c:pt>
                <c:pt idx="163">
                  <c:v>33</c:v>
                </c:pt>
                <c:pt idx="164">
                  <c:v>33</c:v>
                </c:pt>
                <c:pt idx="165">
                  <c:v>33</c:v>
                </c:pt>
                <c:pt idx="166">
                  <c:v>33</c:v>
                </c:pt>
                <c:pt idx="167">
                  <c:v>33</c:v>
                </c:pt>
                <c:pt idx="168">
                  <c:v>34</c:v>
                </c:pt>
                <c:pt idx="169">
                  <c:v>34</c:v>
                </c:pt>
                <c:pt idx="170">
                  <c:v>34</c:v>
                </c:pt>
                <c:pt idx="171">
                  <c:v>34</c:v>
                </c:pt>
                <c:pt idx="172">
                  <c:v>34</c:v>
                </c:pt>
                <c:pt idx="173">
                  <c:v>34</c:v>
                </c:pt>
                <c:pt idx="174">
                  <c:v>34</c:v>
                </c:pt>
                <c:pt idx="175">
                  <c:v>34</c:v>
                </c:pt>
                <c:pt idx="176">
                  <c:v>35</c:v>
                </c:pt>
                <c:pt idx="177">
                  <c:v>35</c:v>
                </c:pt>
                <c:pt idx="178">
                  <c:v>35</c:v>
                </c:pt>
                <c:pt idx="179">
                  <c:v>35</c:v>
                </c:pt>
                <c:pt idx="180">
                  <c:v>35</c:v>
                </c:pt>
                <c:pt idx="181">
                  <c:v>35</c:v>
                </c:pt>
                <c:pt idx="182">
                  <c:v>35</c:v>
                </c:pt>
                <c:pt idx="183">
                  <c:v>35</c:v>
                </c:pt>
                <c:pt idx="184">
                  <c:v>36</c:v>
                </c:pt>
                <c:pt idx="185">
                  <c:v>36</c:v>
                </c:pt>
                <c:pt idx="186">
                  <c:v>36</c:v>
                </c:pt>
                <c:pt idx="187">
                  <c:v>36</c:v>
                </c:pt>
                <c:pt idx="188">
                  <c:v>36</c:v>
                </c:pt>
                <c:pt idx="189">
                  <c:v>36</c:v>
                </c:pt>
                <c:pt idx="190">
                  <c:v>36</c:v>
                </c:pt>
                <c:pt idx="191">
                  <c:v>36</c:v>
                </c:pt>
                <c:pt idx="192">
                  <c:v>37</c:v>
                </c:pt>
                <c:pt idx="193">
                  <c:v>37</c:v>
                </c:pt>
                <c:pt idx="194">
                  <c:v>37</c:v>
                </c:pt>
                <c:pt idx="195">
                  <c:v>37</c:v>
                </c:pt>
                <c:pt idx="196">
                  <c:v>37</c:v>
                </c:pt>
                <c:pt idx="197">
                  <c:v>37</c:v>
                </c:pt>
                <c:pt idx="198">
                  <c:v>37</c:v>
                </c:pt>
                <c:pt idx="199">
                  <c:v>37</c:v>
                </c:pt>
                <c:pt idx="200">
                  <c:v>41</c:v>
                </c:pt>
                <c:pt idx="201">
                  <c:v>41</c:v>
                </c:pt>
                <c:pt idx="202">
                  <c:v>41</c:v>
                </c:pt>
                <c:pt idx="203">
                  <c:v>41</c:v>
                </c:pt>
                <c:pt idx="204">
                  <c:v>41</c:v>
                </c:pt>
                <c:pt idx="205">
                  <c:v>41</c:v>
                </c:pt>
                <c:pt idx="206">
                  <c:v>41</c:v>
                </c:pt>
                <c:pt idx="207">
                  <c:v>41</c:v>
                </c:pt>
                <c:pt idx="208">
                  <c:v>42</c:v>
                </c:pt>
                <c:pt idx="209">
                  <c:v>42</c:v>
                </c:pt>
                <c:pt idx="210">
                  <c:v>42</c:v>
                </c:pt>
                <c:pt idx="211">
                  <c:v>42</c:v>
                </c:pt>
                <c:pt idx="212">
                  <c:v>42</c:v>
                </c:pt>
                <c:pt idx="213">
                  <c:v>42</c:v>
                </c:pt>
                <c:pt idx="214">
                  <c:v>42</c:v>
                </c:pt>
                <c:pt idx="215">
                  <c:v>42</c:v>
                </c:pt>
                <c:pt idx="216">
                  <c:v>43</c:v>
                </c:pt>
                <c:pt idx="217">
                  <c:v>43</c:v>
                </c:pt>
                <c:pt idx="218">
                  <c:v>43</c:v>
                </c:pt>
                <c:pt idx="219">
                  <c:v>43</c:v>
                </c:pt>
                <c:pt idx="220">
                  <c:v>43</c:v>
                </c:pt>
                <c:pt idx="221">
                  <c:v>43</c:v>
                </c:pt>
                <c:pt idx="222">
                  <c:v>43</c:v>
                </c:pt>
                <c:pt idx="223">
                  <c:v>43</c:v>
                </c:pt>
                <c:pt idx="224">
                  <c:v>44</c:v>
                </c:pt>
                <c:pt idx="225">
                  <c:v>44</c:v>
                </c:pt>
                <c:pt idx="226">
                  <c:v>44</c:v>
                </c:pt>
                <c:pt idx="227">
                  <c:v>44</c:v>
                </c:pt>
                <c:pt idx="228">
                  <c:v>44</c:v>
                </c:pt>
                <c:pt idx="229">
                  <c:v>44</c:v>
                </c:pt>
                <c:pt idx="230">
                  <c:v>44</c:v>
                </c:pt>
                <c:pt idx="231">
                  <c:v>44</c:v>
                </c:pt>
                <c:pt idx="232">
                  <c:v>45</c:v>
                </c:pt>
                <c:pt idx="233">
                  <c:v>45</c:v>
                </c:pt>
                <c:pt idx="234">
                  <c:v>45</c:v>
                </c:pt>
                <c:pt idx="235">
                  <c:v>45</c:v>
                </c:pt>
                <c:pt idx="236">
                  <c:v>45</c:v>
                </c:pt>
                <c:pt idx="237">
                  <c:v>45</c:v>
                </c:pt>
                <c:pt idx="238">
                  <c:v>45</c:v>
                </c:pt>
                <c:pt idx="239">
                  <c:v>45</c:v>
                </c:pt>
                <c:pt idx="240">
                  <c:v>49</c:v>
                </c:pt>
                <c:pt idx="241">
                  <c:v>49</c:v>
                </c:pt>
                <c:pt idx="242">
                  <c:v>49</c:v>
                </c:pt>
                <c:pt idx="243">
                  <c:v>49</c:v>
                </c:pt>
                <c:pt idx="244">
                  <c:v>49</c:v>
                </c:pt>
                <c:pt idx="245">
                  <c:v>49</c:v>
                </c:pt>
                <c:pt idx="246">
                  <c:v>49</c:v>
                </c:pt>
                <c:pt idx="247">
                  <c:v>49</c:v>
                </c:pt>
                <c:pt idx="248">
                  <c:v>50</c:v>
                </c:pt>
                <c:pt idx="249">
                  <c:v>50</c:v>
                </c:pt>
                <c:pt idx="250">
                  <c:v>50</c:v>
                </c:pt>
                <c:pt idx="251">
                  <c:v>50</c:v>
                </c:pt>
                <c:pt idx="252">
                  <c:v>50</c:v>
                </c:pt>
                <c:pt idx="253">
                  <c:v>50</c:v>
                </c:pt>
                <c:pt idx="254">
                  <c:v>50</c:v>
                </c:pt>
                <c:pt idx="255">
                  <c:v>50</c:v>
                </c:pt>
                <c:pt idx="256">
                  <c:v>51</c:v>
                </c:pt>
                <c:pt idx="257">
                  <c:v>51</c:v>
                </c:pt>
                <c:pt idx="258">
                  <c:v>51</c:v>
                </c:pt>
                <c:pt idx="259">
                  <c:v>51</c:v>
                </c:pt>
                <c:pt idx="260">
                  <c:v>51</c:v>
                </c:pt>
                <c:pt idx="261">
                  <c:v>51</c:v>
                </c:pt>
                <c:pt idx="262">
                  <c:v>51</c:v>
                </c:pt>
                <c:pt idx="263">
                  <c:v>51</c:v>
                </c:pt>
                <c:pt idx="264">
                  <c:v>52</c:v>
                </c:pt>
                <c:pt idx="265">
                  <c:v>52</c:v>
                </c:pt>
                <c:pt idx="266">
                  <c:v>52</c:v>
                </c:pt>
                <c:pt idx="267">
                  <c:v>52</c:v>
                </c:pt>
                <c:pt idx="268">
                  <c:v>52</c:v>
                </c:pt>
                <c:pt idx="269">
                  <c:v>52</c:v>
                </c:pt>
                <c:pt idx="270">
                  <c:v>52</c:v>
                </c:pt>
                <c:pt idx="271">
                  <c:v>52</c:v>
                </c:pt>
                <c:pt idx="272">
                  <c:v>53</c:v>
                </c:pt>
                <c:pt idx="273">
                  <c:v>53</c:v>
                </c:pt>
                <c:pt idx="274">
                  <c:v>53</c:v>
                </c:pt>
                <c:pt idx="275">
                  <c:v>53</c:v>
                </c:pt>
                <c:pt idx="276">
                  <c:v>53</c:v>
                </c:pt>
                <c:pt idx="277">
                  <c:v>53</c:v>
                </c:pt>
                <c:pt idx="278">
                  <c:v>53</c:v>
                </c:pt>
                <c:pt idx="279">
                  <c:v>53</c:v>
                </c:pt>
                <c:pt idx="280">
                  <c:v>57</c:v>
                </c:pt>
                <c:pt idx="281">
                  <c:v>57</c:v>
                </c:pt>
                <c:pt idx="282">
                  <c:v>57</c:v>
                </c:pt>
                <c:pt idx="283">
                  <c:v>57</c:v>
                </c:pt>
                <c:pt idx="284">
                  <c:v>57</c:v>
                </c:pt>
                <c:pt idx="285">
                  <c:v>57</c:v>
                </c:pt>
                <c:pt idx="286">
                  <c:v>57</c:v>
                </c:pt>
                <c:pt idx="287">
                  <c:v>57</c:v>
                </c:pt>
                <c:pt idx="288">
                  <c:v>58</c:v>
                </c:pt>
                <c:pt idx="289">
                  <c:v>58</c:v>
                </c:pt>
                <c:pt idx="290">
                  <c:v>58</c:v>
                </c:pt>
                <c:pt idx="291">
                  <c:v>58</c:v>
                </c:pt>
                <c:pt idx="292">
                  <c:v>58</c:v>
                </c:pt>
                <c:pt idx="293">
                  <c:v>58</c:v>
                </c:pt>
                <c:pt idx="294">
                  <c:v>58</c:v>
                </c:pt>
                <c:pt idx="295">
                  <c:v>58</c:v>
                </c:pt>
                <c:pt idx="296">
                  <c:v>59</c:v>
                </c:pt>
                <c:pt idx="297">
                  <c:v>59</c:v>
                </c:pt>
                <c:pt idx="298">
                  <c:v>59</c:v>
                </c:pt>
                <c:pt idx="299">
                  <c:v>59</c:v>
                </c:pt>
                <c:pt idx="300">
                  <c:v>59</c:v>
                </c:pt>
                <c:pt idx="301">
                  <c:v>59</c:v>
                </c:pt>
                <c:pt idx="302">
                  <c:v>59</c:v>
                </c:pt>
                <c:pt idx="303">
                  <c:v>59</c:v>
                </c:pt>
                <c:pt idx="304">
                  <c:v>60</c:v>
                </c:pt>
                <c:pt idx="305">
                  <c:v>60</c:v>
                </c:pt>
                <c:pt idx="306">
                  <c:v>60</c:v>
                </c:pt>
                <c:pt idx="307">
                  <c:v>60</c:v>
                </c:pt>
                <c:pt idx="308">
                  <c:v>60</c:v>
                </c:pt>
                <c:pt idx="309">
                  <c:v>60</c:v>
                </c:pt>
                <c:pt idx="310">
                  <c:v>60</c:v>
                </c:pt>
                <c:pt idx="311">
                  <c:v>60</c:v>
                </c:pt>
                <c:pt idx="312">
                  <c:v>61</c:v>
                </c:pt>
                <c:pt idx="313">
                  <c:v>61</c:v>
                </c:pt>
                <c:pt idx="314">
                  <c:v>61</c:v>
                </c:pt>
                <c:pt idx="315">
                  <c:v>61</c:v>
                </c:pt>
                <c:pt idx="316">
                  <c:v>61</c:v>
                </c:pt>
                <c:pt idx="317">
                  <c:v>61</c:v>
                </c:pt>
                <c:pt idx="318">
                  <c:v>61</c:v>
                </c:pt>
                <c:pt idx="319">
                  <c:v>61</c:v>
                </c:pt>
                <c:pt idx="320">
                  <c:v>65</c:v>
                </c:pt>
                <c:pt idx="321">
                  <c:v>65</c:v>
                </c:pt>
                <c:pt idx="322">
                  <c:v>65</c:v>
                </c:pt>
                <c:pt idx="323">
                  <c:v>65</c:v>
                </c:pt>
                <c:pt idx="324">
                  <c:v>65</c:v>
                </c:pt>
                <c:pt idx="325">
                  <c:v>65</c:v>
                </c:pt>
                <c:pt idx="326">
                  <c:v>65</c:v>
                </c:pt>
                <c:pt idx="327">
                  <c:v>65</c:v>
                </c:pt>
                <c:pt idx="328">
                  <c:v>66</c:v>
                </c:pt>
                <c:pt idx="329">
                  <c:v>66</c:v>
                </c:pt>
                <c:pt idx="330">
                  <c:v>66</c:v>
                </c:pt>
                <c:pt idx="331">
                  <c:v>66</c:v>
                </c:pt>
                <c:pt idx="332">
                  <c:v>66</c:v>
                </c:pt>
                <c:pt idx="333">
                  <c:v>66</c:v>
                </c:pt>
                <c:pt idx="334">
                  <c:v>66</c:v>
                </c:pt>
                <c:pt idx="335">
                  <c:v>66</c:v>
                </c:pt>
                <c:pt idx="336">
                  <c:v>67</c:v>
                </c:pt>
                <c:pt idx="337">
                  <c:v>67</c:v>
                </c:pt>
                <c:pt idx="338">
                  <c:v>67</c:v>
                </c:pt>
                <c:pt idx="339">
                  <c:v>67</c:v>
                </c:pt>
                <c:pt idx="340">
                  <c:v>67</c:v>
                </c:pt>
                <c:pt idx="341">
                  <c:v>67</c:v>
                </c:pt>
                <c:pt idx="342">
                  <c:v>67</c:v>
                </c:pt>
                <c:pt idx="343">
                  <c:v>67</c:v>
                </c:pt>
                <c:pt idx="344">
                  <c:v>68</c:v>
                </c:pt>
                <c:pt idx="345">
                  <c:v>68</c:v>
                </c:pt>
                <c:pt idx="346">
                  <c:v>68</c:v>
                </c:pt>
                <c:pt idx="347">
                  <c:v>68</c:v>
                </c:pt>
                <c:pt idx="348">
                  <c:v>68</c:v>
                </c:pt>
                <c:pt idx="349">
                  <c:v>68</c:v>
                </c:pt>
                <c:pt idx="350">
                  <c:v>68</c:v>
                </c:pt>
                <c:pt idx="351">
                  <c:v>68</c:v>
                </c:pt>
                <c:pt idx="352">
                  <c:v>69</c:v>
                </c:pt>
                <c:pt idx="353">
                  <c:v>69</c:v>
                </c:pt>
                <c:pt idx="354">
                  <c:v>69</c:v>
                </c:pt>
                <c:pt idx="355">
                  <c:v>69</c:v>
                </c:pt>
                <c:pt idx="356">
                  <c:v>69</c:v>
                </c:pt>
                <c:pt idx="357">
                  <c:v>69</c:v>
                </c:pt>
                <c:pt idx="358">
                  <c:v>69</c:v>
                </c:pt>
                <c:pt idx="359">
                  <c:v>69</c:v>
                </c:pt>
                <c:pt idx="360">
                  <c:v>73</c:v>
                </c:pt>
                <c:pt idx="361">
                  <c:v>73</c:v>
                </c:pt>
                <c:pt idx="362">
                  <c:v>73</c:v>
                </c:pt>
                <c:pt idx="363">
                  <c:v>73</c:v>
                </c:pt>
                <c:pt idx="364">
                  <c:v>73</c:v>
                </c:pt>
                <c:pt idx="365">
                  <c:v>73</c:v>
                </c:pt>
                <c:pt idx="366">
                  <c:v>73</c:v>
                </c:pt>
                <c:pt idx="367">
                  <c:v>73</c:v>
                </c:pt>
                <c:pt idx="368">
                  <c:v>74</c:v>
                </c:pt>
                <c:pt idx="369">
                  <c:v>74</c:v>
                </c:pt>
                <c:pt idx="370">
                  <c:v>74</c:v>
                </c:pt>
                <c:pt idx="371">
                  <c:v>74</c:v>
                </c:pt>
                <c:pt idx="372">
                  <c:v>74</c:v>
                </c:pt>
                <c:pt idx="373">
                  <c:v>74</c:v>
                </c:pt>
                <c:pt idx="374">
                  <c:v>74</c:v>
                </c:pt>
                <c:pt idx="375">
                  <c:v>74</c:v>
                </c:pt>
                <c:pt idx="376">
                  <c:v>75</c:v>
                </c:pt>
                <c:pt idx="377">
                  <c:v>75</c:v>
                </c:pt>
                <c:pt idx="378">
                  <c:v>75</c:v>
                </c:pt>
                <c:pt idx="379">
                  <c:v>75</c:v>
                </c:pt>
                <c:pt idx="380">
                  <c:v>75</c:v>
                </c:pt>
                <c:pt idx="381">
                  <c:v>75</c:v>
                </c:pt>
                <c:pt idx="382">
                  <c:v>75</c:v>
                </c:pt>
                <c:pt idx="383">
                  <c:v>75</c:v>
                </c:pt>
                <c:pt idx="384">
                  <c:v>76</c:v>
                </c:pt>
                <c:pt idx="385">
                  <c:v>76</c:v>
                </c:pt>
                <c:pt idx="386">
                  <c:v>76</c:v>
                </c:pt>
                <c:pt idx="387">
                  <c:v>76</c:v>
                </c:pt>
                <c:pt idx="388">
                  <c:v>76</c:v>
                </c:pt>
                <c:pt idx="389">
                  <c:v>76</c:v>
                </c:pt>
                <c:pt idx="390">
                  <c:v>76</c:v>
                </c:pt>
                <c:pt idx="391">
                  <c:v>76</c:v>
                </c:pt>
                <c:pt idx="392">
                  <c:v>77</c:v>
                </c:pt>
                <c:pt idx="393">
                  <c:v>77</c:v>
                </c:pt>
                <c:pt idx="394">
                  <c:v>77</c:v>
                </c:pt>
                <c:pt idx="395">
                  <c:v>77</c:v>
                </c:pt>
                <c:pt idx="396">
                  <c:v>77</c:v>
                </c:pt>
                <c:pt idx="397">
                  <c:v>77</c:v>
                </c:pt>
                <c:pt idx="398">
                  <c:v>77</c:v>
                </c:pt>
                <c:pt idx="399">
                  <c:v>77</c:v>
                </c:pt>
                <c:pt idx="400">
                  <c:v>81</c:v>
                </c:pt>
                <c:pt idx="401">
                  <c:v>81</c:v>
                </c:pt>
                <c:pt idx="402">
                  <c:v>81</c:v>
                </c:pt>
                <c:pt idx="403">
                  <c:v>81</c:v>
                </c:pt>
                <c:pt idx="404">
                  <c:v>81</c:v>
                </c:pt>
                <c:pt idx="405">
                  <c:v>81</c:v>
                </c:pt>
                <c:pt idx="406">
                  <c:v>81</c:v>
                </c:pt>
                <c:pt idx="407">
                  <c:v>81</c:v>
                </c:pt>
                <c:pt idx="408">
                  <c:v>82</c:v>
                </c:pt>
                <c:pt idx="409">
                  <c:v>82</c:v>
                </c:pt>
                <c:pt idx="410">
                  <c:v>82</c:v>
                </c:pt>
                <c:pt idx="411">
                  <c:v>82</c:v>
                </c:pt>
                <c:pt idx="412">
                  <c:v>82</c:v>
                </c:pt>
                <c:pt idx="413">
                  <c:v>82</c:v>
                </c:pt>
                <c:pt idx="414">
                  <c:v>82</c:v>
                </c:pt>
                <c:pt idx="415">
                  <c:v>82</c:v>
                </c:pt>
                <c:pt idx="416">
                  <c:v>83</c:v>
                </c:pt>
                <c:pt idx="417">
                  <c:v>83</c:v>
                </c:pt>
                <c:pt idx="418">
                  <c:v>83</c:v>
                </c:pt>
                <c:pt idx="419">
                  <c:v>83</c:v>
                </c:pt>
                <c:pt idx="420">
                  <c:v>83</c:v>
                </c:pt>
                <c:pt idx="421">
                  <c:v>83</c:v>
                </c:pt>
                <c:pt idx="422">
                  <c:v>83</c:v>
                </c:pt>
                <c:pt idx="423">
                  <c:v>83</c:v>
                </c:pt>
                <c:pt idx="424">
                  <c:v>84</c:v>
                </c:pt>
                <c:pt idx="425">
                  <c:v>84</c:v>
                </c:pt>
                <c:pt idx="426">
                  <c:v>84</c:v>
                </c:pt>
                <c:pt idx="427">
                  <c:v>84</c:v>
                </c:pt>
                <c:pt idx="428">
                  <c:v>84</c:v>
                </c:pt>
                <c:pt idx="429">
                  <c:v>84</c:v>
                </c:pt>
                <c:pt idx="430">
                  <c:v>84</c:v>
                </c:pt>
                <c:pt idx="431">
                  <c:v>84</c:v>
                </c:pt>
                <c:pt idx="432">
                  <c:v>85</c:v>
                </c:pt>
                <c:pt idx="433">
                  <c:v>85</c:v>
                </c:pt>
                <c:pt idx="434">
                  <c:v>85</c:v>
                </c:pt>
                <c:pt idx="435">
                  <c:v>85</c:v>
                </c:pt>
                <c:pt idx="436">
                  <c:v>85</c:v>
                </c:pt>
                <c:pt idx="437">
                  <c:v>85</c:v>
                </c:pt>
                <c:pt idx="438">
                  <c:v>85</c:v>
                </c:pt>
                <c:pt idx="439">
                  <c:v>85</c:v>
                </c:pt>
                <c:pt idx="440">
                  <c:v>89</c:v>
                </c:pt>
                <c:pt idx="441">
                  <c:v>89</c:v>
                </c:pt>
                <c:pt idx="442">
                  <c:v>89</c:v>
                </c:pt>
                <c:pt idx="443">
                  <c:v>89</c:v>
                </c:pt>
                <c:pt idx="444">
                  <c:v>89</c:v>
                </c:pt>
                <c:pt idx="445">
                  <c:v>89</c:v>
                </c:pt>
                <c:pt idx="446">
                  <c:v>89</c:v>
                </c:pt>
                <c:pt idx="447">
                  <c:v>89</c:v>
                </c:pt>
                <c:pt idx="448">
                  <c:v>90</c:v>
                </c:pt>
                <c:pt idx="449">
                  <c:v>90</c:v>
                </c:pt>
                <c:pt idx="450">
                  <c:v>90</c:v>
                </c:pt>
                <c:pt idx="451">
                  <c:v>90</c:v>
                </c:pt>
                <c:pt idx="452">
                  <c:v>90</c:v>
                </c:pt>
                <c:pt idx="453">
                  <c:v>90</c:v>
                </c:pt>
                <c:pt idx="454">
                  <c:v>90</c:v>
                </c:pt>
                <c:pt idx="455">
                  <c:v>90</c:v>
                </c:pt>
                <c:pt idx="456">
                  <c:v>91</c:v>
                </c:pt>
                <c:pt idx="457">
                  <c:v>91</c:v>
                </c:pt>
                <c:pt idx="458">
                  <c:v>91</c:v>
                </c:pt>
                <c:pt idx="459">
                  <c:v>91</c:v>
                </c:pt>
                <c:pt idx="460">
                  <c:v>91</c:v>
                </c:pt>
                <c:pt idx="461">
                  <c:v>91</c:v>
                </c:pt>
                <c:pt idx="462">
                  <c:v>91</c:v>
                </c:pt>
                <c:pt idx="463">
                  <c:v>91</c:v>
                </c:pt>
                <c:pt idx="464">
                  <c:v>92</c:v>
                </c:pt>
                <c:pt idx="465">
                  <c:v>92</c:v>
                </c:pt>
                <c:pt idx="466">
                  <c:v>92</c:v>
                </c:pt>
                <c:pt idx="467">
                  <c:v>92</c:v>
                </c:pt>
                <c:pt idx="468">
                  <c:v>92</c:v>
                </c:pt>
                <c:pt idx="469">
                  <c:v>92</c:v>
                </c:pt>
                <c:pt idx="470">
                  <c:v>92</c:v>
                </c:pt>
                <c:pt idx="471">
                  <c:v>92</c:v>
                </c:pt>
                <c:pt idx="472">
                  <c:v>93</c:v>
                </c:pt>
                <c:pt idx="473">
                  <c:v>93</c:v>
                </c:pt>
                <c:pt idx="474">
                  <c:v>93</c:v>
                </c:pt>
                <c:pt idx="475">
                  <c:v>93</c:v>
                </c:pt>
                <c:pt idx="476">
                  <c:v>93</c:v>
                </c:pt>
                <c:pt idx="477">
                  <c:v>93</c:v>
                </c:pt>
                <c:pt idx="478">
                  <c:v>93</c:v>
                </c:pt>
                <c:pt idx="479">
                  <c:v>93</c:v>
                </c:pt>
                <c:pt idx="480">
                  <c:v>97</c:v>
                </c:pt>
                <c:pt idx="481">
                  <c:v>97</c:v>
                </c:pt>
                <c:pt idx="482">
                  <c:v>97</c:v>
                </c:pt>
                <c:pt idx="483">
                  <c:v>97</c:v>
                </c:pt>
                <c:pt idx="484">
                  <c:v>97</c:v>
                </c:pt>
                <c:pt idx="485">
                  <c:v>97</c:v>
                </c:pt>
                <c:pt idx="486">
                  <c:v>97</c:v>
                </c:pt>
                <c:pt idx="487">
                  <c:v>97</c:v>
                </c:pt>
                <c:pt idx="488">
                  <c:v>98</c:v>
                </c:pt>
                <c:pt idx="489">
                  <c:v>98</c:v>
                </c:pt>
                <c:pt idx="490">
                  <c:v>98</c:v>
                </c:pt>
                <c:pt idx="491">
                  <c:v>98</c:v>
                </c:pt>
                <c:pt idx="492">
                  <c:v>98</c:v>
                </c:pt>
                <c:pt idx="493">
                  <c:v>98</c:v>
                </c:pt>
                <c:pt idx="494">
                  <c:v>98</c:v>
                </c:pt>
                <c:pt idx="495">
                  <c:v>98</c:v>
                </c:pt>
                <c:pt idx="496">
                  <c:v>99</c:v>
                </c:pt>
                <c:pt idx="497">
                  <c:v>99</c:v>
                </c:pt>
                <c:pt idx="498">
                  <c:v>99</c:v>
                </c:pt>
                <c:pt idx="499">
                  <c:v>99</c:v>
                </c:pt>
                <c:pt idx="500">
                  <c:v>99</c:v>
                </c:pt>
                <c:pt idx="501">
                  <c:v>99</c:v>
                </c:pt>
                <c:pt idx="502">
                  <c:v>99</c:v>
                </c:pt>
                <c:pt idx="503">
                  <c:v>99</c:v>
                </c:pt>
                <c:pt idx="504">
                  <c:v>100</c:v>
                </c:pt>
                <c:pt idx="505">
                  <c:v>100</c:v>
                </c:pt>
                <c:pt idx="506">
                  <c:v>100</c:v>
                </c:pt>
                <c:pt idx="507">
                  <c:v>100</c:v>
                </c:pt>
                <c:pt idx="508">
                  <c:v>100</c:v>
                </c:pt>
                <c:pt idx="509">
                  <c:v>100</c:v>
                </c:pt>
                <c:pt idx="510">
                  <c:v>100</c:v>
                </c:pt>
                <c:pt idx="511">
                  <c:v>100</c:v>
                </c:pt>
                <c:pt idx="512">
                  <c:v>101</c:v>
                </c:pt>
                <c:pt idx="513">
                  <c:v>101</c:v>
                </c:pt>
                <c:pt idx="514">
                  <c:v>101</c:v>
                </c:pt>
                <c:pt idx="515">
                  <c:v>101</c:v>
                </c:pt>
                <c:pt idx="516">
                  <c:v>101</c:v>
                </c:pt>
                <c:pt idx="517">
                  <c:v>101</c:v>
                </c:pt>
                <c:pt idx="518">
                  <c:v>101</c:v>
                </c:pt>
                <c:pt idx="519">
                  <c:v>101</c:v>
                </c:pt>
                <c:pt idx="520">
                  <c:v>105</c:v>
                </c:pt>
                <c:pt idx="521">
                  <c:v>105</c:v>
                </c:pt>
                <c:pt idx="522">
                  <c:v>105</c:v>
                </c:pt>
                <c:pt idx="523">
                  <c:v>105</c:v>
                </c:pt>
                <c:pt idx="524">
                  <c:v>105</c:v>
                </c:pt>
                <c:pt idx="525">
                  <c:v>105</c:v>
                </c:pt>
                <c:pt idx="526">
                  <c:v>105</c:v>
                </c:pt>
                <c:pt idx="527">
                  <c:v>105</c:v>
                </c:pt>
                <c:pt idx="528">
                  <c:v>106</c:v>
                </c:pt>
                <c:pt idx="529">
                  <c:v>106</c:v>
                </c:pt>
                <c:pt idx="530">
                  <c:v>106</c:v>
                </c:pt>
                <c:pt idx="531">
                  <c:v>106</c:v>
                </c:pt>
                <c:pt idx="532">
                  <c:v>106</c:v>
                </c:pt>
                <c:pt idx="533">
                  <c:v>106</c:v>
                </c:pt>
                <c:pt idx="534">
                  <c:v>106</c:v>
                </c:pt>
                <c:pt idx="535">
                  <c:v>106</c:v>
                </c:pt>
                <c:pt idx="536">
                  <c:v>107</c:v>
                </c:pt>
                <c:pt idx="537">
                  <c:v>107</c:v>
                </c:pt>
                <c:pt idx="538">
                  <c:v>107</c:v>
                </c:pt>
                <c:pt idx="539">
                  <c:v>107</c:v>
                </c:pt>
                <c:pt idx="540">
                  <c:v>107</c:v>
                </c:pt>
                <c:pt idx="541">
                  <c:v>107</c:v>
                </c:pt>
                <c:pt idx="542">
                  <c:v>107</c:v>
                </c:pt>
                <c:pt idx="543">
                  <c:v>107</c:v>
                </c:pt>
                <c:pt idx="544">
                  <c:v>108</c:v>
                </c:pt>
                <c:pt idx="545">
                  <c:v>108</c:v>
                </c:pt>
                <c:pt idx="546">
                  <c:v>108</c:v>
                </c:pt>
                <c:pt idx="547">
                  <c:v>108</c:v>
                </c:pt>
                <c:pt idx="548">
                  <c:v>108</c:v>
                </c:pt>
                <c:pt idx="549">
                  <c:v>108</c:v>
                </c:pt>
                <c:pt idx="550">
                  <c:v>108</c:v>
                </c:pt>
                <c:pt idx="551">
                  <c:v>108</c:v>
                </c:pt>
                <c:pt idx="552">
                  <c:v>109</c:v>
                </c:pt>
                <c:pt idx="553">
                  <c:v>109</c:v>
                </c:pt>
                <c:pt idx="554">
                  <c:v>109</c:v>
                </c:pt>
                <c:pt idx="555">
                  <c:v>109</c:v>
                </c:pt>
                <c:pt idx="556">
                  <c:v>109</c:v>
                </c:pt>
                <c:pt idx="557">
                  <c:v>109</c:v>
                </c:pt>
                <c:pt idx="558">
                  <c:v>109</c:v>
                </c:pt>
                <c:pt idx="559">
                  <c:v>109</c:v>
                </c:pt>
              </c:numCache>
            </c:numRef>
          </c:xVal>
          <c:yVal>
            <c:numRef>
              <c:f>Sheet3!$Q$4:$Q$563</c:f>
              <c:numCache>
                <c:formatCode>General</c:formatCode>
                <c:ptCount val="560"/>
                <c:pt idx="0">
                  <c:v>#N/A</c:v>
                </c:pt>
                <c:pt idx="1">
                  <c:v>#N/A</c:v>
                </c:pt>
                <c:pt idx="2">
                  <c:v>#N/A</c:v>
                </c:pt>
                <c:pt idx="3">
                  <c:v>#N/A</c:v>
                </c:pt>
                <c:pt idx="4">
                  <c:v>#N/A</c:v>
                </c:pt>
                <c:pt idx="5">
                  <c:v>#N/A</c:v>
                </c:pt>
                <c:pt idx="6">
                  <c:v>#N/A</c:v>
                </c:pt>
                <c:pt idx="7">
                  <c:v>#N/A</c:v>
                </c:pt>
                <c:pt idx="8">
                  <c:v>4.7243830000000004</c:v>
                </c:pt>
                <c:pt idx="9">
                  <c:v>2.5160309999999999</c:v>
                </c:pt>
                <c:pt idx="10">
                  <c:v>3.91804</c:v>
                </c:pt>
                <c:pt idx="11">
                  <c:v>0.3242254</c:v>
                </c:pt>
                <c:pt idx="12">
                  <c:v>2.5457860000000001</c:v>
                </c:pt>
                <c:pt idx="13">
                  <c:v>5.2195910000000003</c:v>
                </c:pt>
                <c:pt idx="14">
                  <c:v>1.556206</c:v>
                </c:pt>
                <c:pt idx="15">
                  <c:v>4.2686700000000002</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15.807410000000001</c:v>
                </c:pt>
                <c:pt idx="49">
                  <c:v>11.28444</c:v>
                </c:pt>
                <c:pt idx="50">
                  <c:v>14.62195</c:v>
                </c:pt>
                <c:pt idx="51">
                  <c:v>0.24896860000000001</c:v>
                </c:pt>
                <c:pt idx="52">
                  <c:v>8.7443939999999998</c:v>
                </c:pt>
                <c:pt idx="53">
                  <c:v>13.690440000000001</c:v>
                </c:pt>
                <c:pt idx="54">
                  <c:v>6.4678909999999998</c:v>
                </c:pt>
                <c:pt idx="55">
                  <c:v>16.41797</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7.3026200000000001</c:v>
                </c:pt>
                <c:pt idx="89">
                  <c:v>1.1675899999999999</c:v>
                </c:pt>
                <c:pt idx="90">
                  <c:v>4.6842879999999996</c:v>
                </c:pt>
                <c:pt idx="91">
                  <c:v>0.15080579999999999</c:v>
                </c:pt>
                <c:pt idx="92">
                  <c:v>3.2078959999999999</c:v>
                </c:pt>
                <c:pt idx="93">
                  <c:v>9.6862119999999994</c:v>
                </c:pt>
                <c:pt idx="94">
                  <c:v>0.49404779999999998</c:v>
                </c:pt>
                <c:pt idx="95">
                  <c:v>5.051437</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6.5428050000000004</c:v>
                </c:pt>
                <c:pt idx="129">
                  <c:v>10.018549999999999</c:v>
                </c:pt>
                <c:pt idx="130">
                  <c:v>4.3974380000000002</c:v>
                </c:pt>
                <c:pt idx="131">
                  <c:v>0.97461209999999998</c:v>
                </c:pt>
                <c:pt idx="132">
                  <c:v>6.5926340000000003</c:v>
                </c:pt>
                <c:pt idx="133">
                  <c:v>12.52853</c:v>
                </c:pt>
                <c:pt idx="134">
                  <c:v>3.0785779999999998</c:v>
                </c:pt>
                <c:pt idx="135">
                  <c:v>4.3650080000000004</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11.57108</c:v>
                </c:pt>
                <c:pt idx="169">
                  <c:v>28.59027</c:v>
                </c:pt>
                <c:pt idx="170">
                  <c:v>4.1336719999999998</c:v>
                </c:pt>
                <c:pt idx="171">
                  <c:v>3.0701160000000001</c:v>
                </c:pt>
                <c:pt idx="172">
                  <c:v>6.3892769999999999</c:v>
                </c:pt>
                <c:pt idx="173">
                  <c:v>7.119516</c:v>
                </c:pt>
                <c:pt idx="174">
                  <c:v>2.4722749999999998</c:v>
                </c:pt>
                <c:pt idx="175">
                  <c:v>3.4428000000000001</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6.6759490000000001</c:v>
                </c:pt>
                <c:pt idx="209">
                  <c:v>6.7796060000000002</c:v>
                </c:pt>
                <c:pt idx="210">
                  <c:v>3.486955</c:v>
                </c:pt>
                <c:pt idx="211">
                  <c:v>0.90043879999999998</c:v>
                </c:pt>
                <c:pt idx="212">
                  <c:v>3.2383510000000002</c:v>
                </c:pt>
                <c:pt idx="213">
                  <c:v>7.2558309999999997</c:v>
                </c:pt>
                <c:pt idx="214">
                  <c:v>0.80533460000000001</c:v>
                </c:pt>
                <c:pt idx="215">
                  <c:v>3.1508780000000001</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2.4739149999999999</c:v>
                </c:pt>
                <c:pt idx="249">
                  <c:v>4.0936500000000001E-2</c:v>
                </c:pt>
                <c:pt idx="250">
                  <c:v>2.4006370000000001</c:v>
                </c:pt>
                <c:pt idx="251">
                  <c:v>0</c:v>
                </c:pt>
                <c:pt idx="252">
                  <c:v>1.056921</c:v>
                </c:pt>
                <c:pt idx="253">
                  <c:v>2.2536160000000001</c:v>
                </c:pt>
                <c:pt idx="254">
                  <c:v>0</c:v>
                </c:pt>
                <c:pt idx="255">
                  <c:v>2.457595</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1.691473</c:v>
                </c:pt>
                <c:pt idx="289">
                  <c:v>0</c:v>
                </c:pt>
                <c:pt idx="290">
                  <c:v>1.76847</c:v>
                </c:pt>
                <c:pt idx="291">
                  <c:v>0</c:v>
                </c:pt>
                <c:pt idx="292">
                  <c:v>0.8476496</c:v>
                </c:pt>
                <c:pt idx="293">
                  <c:v>1.528454</c:v>
                </c:pt>
                <c:pt idx="294">
                  <c:v>0</c:v>
                </c:pt>
                <c:pt idx="295">
                  <c:v>1.6885159999999999</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4.3387409999999997</c:v>
                </c:pt>
                <c:pt idx="329">
                  <c:v>0.68684820000000002</c:v>
                </c:pt>
                <c:pt idx="330">
                  <c:v>5.1012870000000001</c:v>
                </c:pt>
                <c:pt idx="331">
                  <c:v>0</c:v>
                </c:pt>
                <c:pt idx="332">
                  <c:v>1.943743</c:v>
                </c:pt>
                <c:pt idx="333">
                  <c:v>4.4535159999999996</c:v>
                </c:pt>
                <c:pt idx="334">
                  <c:v>0</c:v>
                </c:pt>
                <c:pt idx="335">
                  <c:v>5.0698999999999996</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3.1439900000000001</c:v>
                </c:pt>
                <c:pt idx="369">
                  <c:v>1.242256</c:v>
                </c:pt>
                <c:pt idx="370">
                  <c:v>4.0525440000000001</c:v>
                </c:pt>
                <c:pt idx="371">
                  <c:v>0</c:v>
                </c:pt>
                <c:pt idx="372">
                  <c:v>1.472712</c:v>
                </c:pt>
                <c:pt idx="373">
                  <c:v>2.5089619999999999</c:v>
                </c:pt>
                <c:pt idx="374">
                  <c:v>0</c:v>
                </c:pt>
                <c:pt idx="375">
                  <c:v>2.849996</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0.17031189999999999</c:v>
                </c:pt>
                <c:pt idx="409">
                  <c:v>0.43473899999999999</c:v>
                </c:pt>
                <c:pt idx="410">
                  <c:v>1.6261999999999999E-2</c:v>
                </c:pt>
                <c:pt idx="411">
                  <c:v>4.8694399999999999E-2</c:v>
                </c:pt>
                <c:pt idx="412">
                  <c:v>0.2746343</c:v>
                </c:pt>
                <c:pt idx="413">
                  <c:v>0.7070111</c:v>
                </c:pt>
                <c:pt idx="414">
                  <c:v>7.0792300000000002E-2</c:v>
                </c:pt>
                <c:pt idx="415">
                  <c:v>4.4009300000000001E-2</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0</c:v>
                </c:pt>
                <c:pt idx="449">
                  <c:v>0</c:v>
                </c:pt>
                <c:pt idx="450">
                  <c:v>0</c:v>
                </c:pt>
                <c:pt idx="451">
                  <c:v>0</c:v>
                </c:pt>
                <c:pt idx="452">
                  <c:v>0</c:v>
                </c:pt>
                <c:pt idx="453">
                  <c:v>0</c:v>
                </c:pt>
                <c:pt idx="454">
                  <c:v>0</c:v>
                </c:pt>
                <c:pt idx="455">
                  <c:v>0</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2.8793449999999998</c:v>
                </c:pt>
                <c:pt idx="489">
                  <c:v>1.3224480000000001</c:v>
                </c:pt>
                <c:pt idx="490">
                  <c:v>2.8904079999999999</c:v>
                </c:pt>
                <c:pt idx="491">
                  <c:v>0</c:v>
                </c:pt>
                <c:pt idx="492">
                  <c:v>1.2667060000000001</c:v>
                </c:pt>
                <c:pt idx="493">
                  <c:v>3.0059809999999998</c:v>
                </c:pt>
                <c:pt idx="494">
                  <c:v>0</c:v>
                </c:pt>
                <c:pt idx="495">
                  <c:v>2.758181</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0</c:v>
                </c:pt>
                <c:pt idx="529">
                  <c:v>0</c:v>
                </c:pt>
                <c:pt idx="530">
                  <c:v>0</c:v>
                </c:pt>
                <c:pt idx="531">
                  <c:v>0</c:v>
                </c:pt>
                <c:pt idx="532">
                  <c:v>0</c:v>
                </c:pt>
                <c:pt idx="533">
                  <c:v>0</c:v>
                </c:pt>
                <c:pt idx="534">
                  <c:v>0</c:v>
                </c:pt>
                <c:pt idx="535">
                  <c:v>0</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numCache>
            </c:numRef>
          </c:yVal>
          <c:smooth val="0"/>
          <c:extLst>
            <c:ext xmlns:c16="http://schemas.microsoft.com/office/drawing/2014/chart" uri="{C3380CC4-5D6E-409C-BE32-E72D297353CC}">
              <c16:uniqueId val="{00000001-A27B-4888-A2B6-1C3AD9879FA3}"/>
            </c:ext>
          </c:extLst>
        </c:ser>
        <c:ser>
          <c:idx val="2"/>
          <c:order val="2"/>
          <c:tx>
            <c:strRef>
              <c:f>Sheet3!$R$3</c:f>
              <c:strCache>
                <c:ptCount val="1"/>
                <c:pt idx="0">
                  <c:v>Low/Wide</c:v>
                </c:pt>
              </c:strCache>
            </c:strRef>
          </c:tx>
          <c:spPr>
            <a:ln w="28575" cap="rnd">
              <a:noFill/>
              <a:round/>
            </a:ln>
            <a:effectLst/>
          </c:spPr>
          <c:marker>
            <c:symbol val="circle"/>
            <c:size val="3"/>
            <c:spPr>
              <a:solidFill>
                <a:schemeClr val="accent3"/>
              </a:solidFill>
              <a:ln w="9525">
                <a:solidFill>
                  <a:schemeClr val="accent3"/>
                </a:solidFill>
              </a:ln>
              <a:effectLst/>
            </c:spPr>
          </c:marker>
          <c:xVal>
            <c:numRef>
              <c:f>Sheet3!$O$4:$O$563</c:f>
              <c:numCache>
                <c:formatCode>General</c:formatCode>
                <c:ptCount val="560"/>
                <c:pt idx="0">
                  <c:v>1</c:v>
                </c:pt>
                <c:pt idx="1">
                  <c:v>1</c:v>
                </c:pt>
                <c:pt idx="2">
                  <c:v>1</c:v>
                </c:pt>
                <c:pt idx="3">
                  <c:v>1</c:v>
                </c:pt>
                <c:pt idx="4">
                  <c:v>1</c:v>
                </c:pt>
                <c:pt idx="5">
                  <c:v>1</c:v>
                </c:pt>
                <c:pt idx="6">
                  <c:v>1</c:v>
                </c:pt>
                <c:pt idx="7">
                  <c:v>1</c:v>
                </c:pt>
                <c:pt idx="8">
                  <c:v>2</c:v>
                </c:pt>
                <c:pt idx="9">
                  <c:v>2</c:v>
                </c:pt>
                <c:pt idx="10">
                  <c:v>2</c:v>
                </c:pt>
                <c:pt idx="11">
                  <c:v>2</c:v>
                </c:pt>
                <c:pt idx="12">
                  <c:v>2</c:v>
                </c:pt>
                <c:pt idx="13">
                  <c:v>2</c:v>
                </c:pt>
                <c:pt idx="14">
                  <c:v>2</c:v>
                </c:pt>
                <c:pt idx="15">
                  <c:v>2</c:v>
                </c:pt>
                <c:pt idx="16">
                  <c:v>3</c:v>
                </c:pt>
                <c:pt idx="17">
                  <c:v>3</c:v>
                </c:pt>
                <c:pt idx="18">
                  <c:v>3</c:v>
                </c:pt>
                <c:pt idx="19">
                  <c:v>3</c:v>
                </c:pt>
                <c:pt idx="20">
                  <c:v>3</c:v>
                </c:pt>
                <c:pt idx="21">
                  <c:v>3</c:v>
                </c:pt>
                <c:pt idx="22">
                  <c:v>3</c:v>
                </c:pt>
                <c:pt idx="23">
                  <c:v>3</c:v>
                </c:pt>
                <c:pt idx="24">
                  <c:v>4</c:v>
                </c:pt>
                <c:pt idx="25">
                  <c:v>4</c:v>
                </c:pt>
                <c:pt idx="26">
                  <c:v>4</c:v>
                </c:pt>
                <c:pt idx="27">
                  <c:v>4</c:v>
                </c:pt>
                <c:pt idx="28">
                  <c:v>4</c:v>
                </c:pt>
                <c:pt idx="29">
                  <c:v>4</c:v>
                </c:pt>
                <c:pt idx="30">
                  <c:v>4</c:v>
                </c:pt>
                <c:pt idx="31">
                  <c:v>4</c:v>
                </c:pt>
                <c:pt idx="32">
                  <c:v>5</c:v>
                </c:pt>
                <c:pt idx="33">
                  <c:v>5</c:v>
                </c:pt>
                <c:pt idx="34">
                  <c:v>5</c:v>
                </c:pt>
                <c:pt idx="35">
                  <c:v>5</c:v>
                </c:pt>
                <c:pt idx="36">
                  <c:v>5</c:v>
                </c:pt>
                <c:pt idx="37">
                  <c:v>5</c:v>
                </c:pt>
                <c:pt idx="38">
                  <c:v>5</c:v>
                </c:pt>
                <c:pt idx="39">
                  <c:v>5</c:v>
                </c:pt>
                <c:pt idx="40">
                  <c:v>9</c:v>
                </c:pt>
                <c:pt idx="41">
                  <c:v>9</c:v>
                </c:pt>
                <c:pt idx="42">
                  <c:v>9</c:v>
                </c:pt>
                <c:pt idx="43">
                  <c:v>9</c:v>
                </c:pt>
                <c:pt idx="44">
                  <c:v>9</c:v>
                </c:pt>
                <c:pt idx="45">
                  <c:v>9</c:v>
                </c:pt>
                <c:pt idx="46">
                  <c:v>9</c:v>
                </c:pt>
                <c:pt idx="47">
                  <c:v>9</c:v>
                </c:pt>
                <c:pt idx="48">
                  <c:v>10</c:v>
                </c:pt>
                <c:pt idx="49">
                  <c:v>10</c:v>
                </c:pt>
                <c:pt idx="50">
                  <c:v>10</c:v>
                </c:pt>
                <c:pt idx="51">
                  <c:v>10</c:v>
                </c:pt>
                <c:pt idx="52">
                  <c:v>10</c:v>
                </c:pt>
                <c:pt idx="53">
                  <c:v>10</c:v>
                </c:pt>
                <c:pt idx="54">
                  <c:v>10</c:v>
                </c:pt>
                <c:pt idx="55">
                  <c:v>10</c:v>
                </c:pt>
                <c:pt idx="56">
                  <c:v>11</c:v>
                </c:pt>
                <c:pt idx="57">
                  <c:v>11</c:v>
                </c:pt>
                <c:pt idx="58">
                  <c:v>11</c:v>
                </c:pt>
                <c:pt idx="59">
                  <c:v>11</c:v>
                </c:pt>
                <c:pt idx="60">
                  <c:v>11</c:v>
                </c:pt>
                <c:pt idx="61">
                  <c:v>11</c:v>
                </c:pt>
                <c:pt idx="62">
                  <c:v>11</c:v>
                </c:pt>
                <c:pt idx="63">
                  <c:v>11</c:v>
                </c:pt>
                <c:pt idx="64">
                  <c:v>12</c:v>
                </c:pt>
                <c:pt idx="65">
                  <c:v>12</c:v>
                </c:pt>
                <c:pt idx="66">
                  <c:v>12</c:v>
                </c:pt>
                <c:pt idx="67">
                  <c:v>12</c:v>
                </c:pt>
                <c:pt idx="68">
                  <c:v>12</c:v>
                </c:pt>
                <c:pt idx="69">
                  <c:v>12</c:v>
                </c:pt>
                <c:pt idx="70">
                  <c:v>12</c:v>
                </c:pt>
                <c:pt idx="71">
                  <c:v>12</c:v>
                </c:pt>
                <c:pt idx="72">
                  <c:v>13</c:v>
                </c:pt>
                <c:pt idx="73">
                  <c:v>13</c:v>
                </c:pt>
                <c:pt idx="74">
                  <c:v>13</c:v>
                </c:pt>
                <c:pt idx="75">
                  <c:v>13</c:v>
                </c:pt>
                <c:pt idx="76">
                  <c:v>13</c:v>
                </c:pt>
                <c:pt idx="77">
                  <c:v>13</c:v>
                </c:pt>
                <c:pt idx="78">
                  <c:v>13</c:v>
                </c:pt>
                <c:pt idx="79">
                  <c:v>13</c:v>
                </c:pt>
                <c:pt idx="80">
                  <c:v>17</c:v>
                </c:pt>
                <c:pt idx="81">
                  <c:v>17</c:v>
                </c:pt>
                <c:pt idx="82">
                  <c:v>17</c:v>
                </c:pt>
                <c:pt idx="83">
                  <c:v>17</c:v>
                </c:pt>
                <c:pt idx="84">
                  <c:v>17</c:v>
                </c:pt>
                <c:pt idx="85">
                  <c:v>17</c:v>
                </c:pt>
                <c:pt idx="86">
                  <c:v>17</c:v>
                </c:pt>
                <c:pt idx="87">
                  <c:v>17</c:v>
                </c:pt>
                <c:pt idx="88">
                  <c:v>18</c:v>
                </c:pt>
                <c:pt idx="89">
                  <c:v>18</c:v>
                </c:pt>
                <c:pt idx="90">
                  <c:v>18</c:v>
                </c:pt>
                <c:pt idx="91">
                  <c:v>18</c:v>
                </c:pt>
                <c:pt idx="92">
                  <c:v>18</c:v>
                </c:pt>
                <c:pt idx="93">
                  <c:v>18</c:v>
                </c:pt>
                <c:pt idx="94">
                  <c:v>18</c:v>
                </c:pt>
                <c:pt idx="95">
                  <c:v>18</c:v>
                </c:pt>
                <c:pt idx="96">
                  <c:v>19</c:v>
                </c:pt>
                <c:pt idx="97">
                  <c:v>19</c:v>
                </c:pt>
                <c:pt idx="98">
                  <c:v>19</c:v>
                </c:pt>
                <c:pt idx="99">
                  <c:v>19</c:v>
                </c:pt>
                <c:pt idx="100">
                  <c:v>19</c:v>
                </c:pt>
                <c:pt idx="101">
                  <c:v>19</c:v>
                </c:pt>
                <c:pt idx="102">
                  <c:v>19</c:v>
                </c:pt>
                <c:pt idx="103">
                  <c:v>19</c:v>
                </c:pt>
                <c:pt idx="104">
                  <c:v>20</c:v>
                </c:pt>
                <c:pt idx="105">
                  <c:v>20</c:v>
                </c:pt>
                <c:pt idx="106">
                  <c:v>20</c:v>
                </c:pt>
                <c:pt idx="107">
                  <c:v>20</c:v>
                </c:pt>
                <c:pt idx="108">
                  <c:v>20</c:v>
                </c:pt>
                <c:pt idx="109">
                  <c:v>20</c:v>
                </c:pt>
                <c:pt idx="110">
                  <c:v>20</c:v>
                </c:pt>
                <c:pt idx="111">
                  <c:v>20</c:v>
                </c:pt>
                <c:pt idx="112">
                  <c:v>21</c:v>
                </c:pt>
                <c:pt idx="113">
                  <c:v>21</c:v>
                </c:pt>
                <c:pt idx="114">
                  <c:v>21</c:v>
                </c:pt>
                <c:pt idx="115">
                  <c:v>21</c:v>
                </c:pt>
                <c:pt idx="116">
                  <c:v>21</c:v>
                </c:pt>
                <c:pt idx="117">
                  <c:v>21</c:v>
                </c:pt>
                <c:pt idx="118">
                  <c:v>21</c:v>
                </c:pt>
                <c:pt idx="119">
                  <c:v>21</c:v>
                </c:pt>
                <c:pt idx="120">
                  <c:v>25</c:v>
                </c:pt>
                <c:pt idx="121">
                  <c:v>25</c:v>
                </c:pt>
                <c:pt idx="122">
                  <c:v>25</c:v>
                </c:pt>
                <c:pt idx="123">
                  <c:v>25</c:v>
                </c:pt>
                <c:pt idx="124">
                  <c:v>25</c:v>
                </c:pt>
                <c:pt idx="125">
                  <c:v>25</c:v>
                </c:pt>
                <c:pt idx="126">
                  <c:v>25</c:v>
                </c:pt>
                <c:pt idx="127">
                  <c:v>25</c:v>
                </c:pt>
                <c:pt idx="128">
                  <c:v>26</c:v>
                </c:pt>
                <c:pt idx="129">
                  <c:v>26</c:v>
                </c:pt>
                <c:pt idx="130">
                  <c:v>26</c:v>
                </c:pt>
                <c:pt idx="131">
                  <c:v>26</c:v>
                </c:pt>
                <c:pt idx="132">
                  <c:v>26</c:v>
                </c:pt>
                <c:pt idx="133">
                  <c:v>26</c:v>
                </c:pt>
                <c:pt idx="134">
                  <c:v>26</c:v>
                </c:pt>
                <c:pt idx="135">
                  <c:v>26</c:v>
                </c:pt>
                <c:pt idx="136">
                  <c:v>27</c:v>
                </c:pt>
                <c:pt idx="137">
                  <c:v>27</c:v>
                </c:pt>
                <c:pt idx="138">
                  <c:v>27</c:v>
                </c:pt>
                <c:pt idx="139">
                  <c:v>27</c:v>
                </c:pt>
                <c:pt idx="140">
                  <c:v>27</c:v>
                </c:pt>
                <c:pt idx="141">
                  <c:v>27</c:v>
                </c:pt>
                <c:pt idx="142">
                  <c:v>27</c:v>
                </c:pt>
                <c:pt idx="143">
                  <c:v>27</c:v>
                </c:pt>
                <c:pt idx="144">
                  <c:v>28</c:v>
                </c:pt>
                <c:pt idx="145">
                  <c:v>28</c:v>
                </c:pt>
                <c:pt idx="146">
                  <c:v>28</c:v>
                </c:pt>
                <c:pt idx="147">
                  <c:v>28</c:v>
                </c:pt>
                <c:pt idx="148">
                  <c:v>28</c:v>
                </c:pt>
                <c:pt idx="149">
                  <c:v>28</c:v>
                </c:pt>
                <c:pt idx="150">
                  <c:v>28</c:v>
                </c:pt>
                <c:pt idx="151">
                  <c:v>28</c:v>
                </c:pt>
                <c:pt idx="152">
                  <c:v>29</c:v>
                </c:pt>
                <c:pt idx="153">
                  <c:v>29</c:v>
                </c:pt>
                <c:pt idx="154">
                  <c:v>29</c:v>
                </c:pt>
                <c:pt idx="155">
                  <c:v>29</c:v>
                </c:pt>
                <c:pt idx="156">
                  <c:v>29</c:v>
                </c:pt>
                <c:pt idx="157">
                  <c:v>29</c:v>
                </c:pt>
                <c:pt idx="158">
                  <c:v>29</c:v>
                </c:pt>
                <c:pt idx="159">
                  <c:v>29</c:v>
                </c:pt>
                <c:pt idx="160">
                  <c:v>33</c:v>
                </c:pt>
                <c:pt idx="161">
                  <c:v>33</c:v>
                </c:pt>
                <c:pt idx="162">
                  <c:v>33</c:v>
                </c:pt>
                <c:pt idx="163">
                  <c:v>33</c:v>
                </c:pt>
                <c:pt idx="164">
                  <c:v>33</c:v>
                </c:pt>
                <c:pt idx="165">
                  <c:v>33</c:v>
                </c:pt>
                <c:pt idx="166">
                  <c:v>33</c:v>
                </c:pt>
                <c:pt idx="167">
                  <c:v>33</c:v>
                </c:pt>
                <c:pt idx="168">
                  <c:v>34</c:v>
                </c:pt>
                <c:pt idx="169">
                  <c:v>34</c:v>
                </c:pt>
                <c:pt idx="170">
                  <c:v>34</c:v>
                </c:pt>
                <c:pt idx="171">
                  <c:v>34</c:v>
                </c:pt>
                <c:pt idx="172">
                  <c:v>34</c:v>
                </c:pt>
                <c:pt idx="173">
                  <c:v>34</c:v>
                </c:pt>
                <c:pt idx="174">
                  <c:v>34</c:v>
                </c:pt>
                <c:pt idx="175">
                  <c:v>34</c:v>
                </c:pt>
                <c:pt idx="176">
                  <c:v>35</c:v>
                </c:pt>
                <c:pt idx="177">
                  <c:v>35</c:v>
                </c:pt>
                <c:pt idx="178">
                  <c:v>35</c:v>
                </c:pt>
                <c:pt idx="179">
                  <c:v>35</c:v>
                </c:pt>
                <c:pt idx="180">
                  <c:v>35</c:v>
                </c:pt>
                <c:pt idx="181">
                  <c:v>35</c:v>
                </c:pt>
                <c:pt idx="182">
                  <c:v>35</c:v>
                </c:pt>
                <c:pt idx="183">
                  <c:v>35</c:v>
                </c:pt>
                <c:pt idx="184">
                  <c:v>36</c:v>
                </c:pt>
                <c:pt idx="185">
                  <c:v>36</c:v>
                </c:pt>
                <c:pt idx="186">
                  <c:v>36</c:v>
                </c:pt>
                <c:pt idx="187">
                  <c:v>36</c:v>
                </c:pt>
                <c:pt idx="188">
                  <c:v>36</c:v>
                </c:pt>
                <c:pt idx="189">
                  <c:v>36</c:v>
                </c:pt>
                <c:pt idx="190">
                  <c:v>36</c:v>
                </c:pt>
                <c:pt idx="191">
                  <c:v>36</c:v>
                </c:pt>
                <c:pt idx="192">
                  <c:v>37</c:v>
                </c:pt>
                <c:pt idx="193">
                  <c:v>37</c:v>
                </c:pt>
                <c:pt idx="194">
                  <c:v>37</c:v>
                </c:pt>
                <c:pt idx="195">
                  <c:v>37</c:v>
                </c:pt>
                <c:pt idx="196">
                  <c:v>37</c:v>
                </c:pt>
                <c:pt idx="197">
                  <c:v>37</c:v>
                </c:pt>
                <c:pt idx="198">
                  <c:v>37</c:v>
                </c:pt>
                <c:pt idx="199">
                  <c:v>37</c:v>
                </c:pt>
                <c:pt idx="200">
                  <c:v>41</c:v>
                </c:pt>
                <c:pt idx="201">
                  <c:v>41</c:v>
                </c:pt>
                <c:pt idx="202">
                  <c:v>41</c:v>
                </c:pt>
                <c:pt idx="203">
                  <c:v>41</c:v>
                </c:pt>
                <c:pt idx="204">
                  <c:v>41</c:v>
                </c:pt>
                <c:pt idx="205">
                  <c:v>41</c:v>
                </c:pt>
                <c:pt idx="206">
                  <c:v>41</c:v>
                </c:pt>
                <c:pt idx="207">
                  <c:v>41</c:v>
                </c:pt>
                <c:pt idx="208">
                  <c:v>42</c:v>
                </c:pt>
                <c:pt idx="209">
                  <c:v>42</c:v>
                </c:pt>
                <c:pt idx="210">
                  <c:v>42</c:v>
                </c:pt>
                <c:pt idx="211">
                  <c:v>42</c:v>
                </c:pt>
                <c:pt idx="212">
                  <c:v>42</c:v>
                </c:pt>
                <c:pt idx="213">
                  <c:v>42</c:v>
                </c:pt>
                <c:pt idx="214">
                  <c:v>42</c:v>
                </c:pt>
                <c:pt idx="215">
                  <c:v>42</c:v>
                </c:pt>
                <c:pt idx="216">
                  <c:v>43</c:v>
                </c:pt>
                <c:pt idx="217">
                  <c:v>43</c:v>
                </c:pt>
                <c:pt idx="218">
                  <c:v>43</c:v>
                </c:pt>
                <c:pt idx="219">
                  <c:v>43</c:v>
                </c:pt>
                <c:pt idx="220">
                  <c:v>43</c:v>
                </c:pt>
                <c:pt idx="221">
                  <c:v>43</c:v>
                </c:pt>
                <c:pt idx="222">
                  <c:v>43</c:v>
                </c:pt>
                <c:pt idx="223">
                  <c:v>43</c:v>
                </c:pt>
                <c:pt idx="224">
                  <c:v>44</c:v>
                </c:pt>
                <c:pt idx="225">
                  <c:v>44</c:v>
                </c:pt>
                <c:pt idx="226">
                  <c:v>44</c:v>
                </c:pt>
                <c:pt idx="227">
                  <c:v>44</c:v>
                </c:pt>
                <c:pt idx="228">
                  <c:v>44</c:v>
                </c:pt>
                <c:pt idx="229">
                  <c:v>44</c:v>
                </c:pt>
                <c:pt idx="230">
                  <c:v>44</c:v>
                </c:pt>
                <c:pt idx="231">
                  <c:v>44</c:v>
                </c:pt>
                <c:pt idx="232">
                  <c:v>45</c:v>
                </c:pt>
                <c:pt idx="233">
                  <c:v>45</c:v>
                </c:pt>
                <c:pt idx="234">
                  <c:v>45</c:v>
                </c:pt>
                <c:pt idx="235">
                  <c:v>45</c:v>
                </c:pt>
                <c:pt idx="236">
                  <c:v>45</c:v>
                </c:pt>
                <c:pt idx="237">
                  <c:v>45</c:v>
                </c:pt>
                <c:pt idx="238">
                  <c:v>45</c:v>
                </c:pt>
                <c:pt idx="239">
                  <c:v>45</c:v>
                </c:pt>
                <c:pt idx="240">
                  <c:v>49</c:v>
                </c:pt>
                <c:pt idx="241">
                  <c:v>49</c:v>
                </c:pt>
                <c:pt idx="242">
                  <c:v>49</c:v>
                </c:pt>
                <c:pt idx="243">
                  <c:v>49</c:v>
                </c:pt>
                <c:pt idx="244">
                  <c:v>49</c:v>
                </c:pt>
                <c:pt idx="245">
                  <c:v>49</c:v>
                </c:pt>
                <c:pt idx="246">
                  <c:v>49</c:v>
                </c:pt>
                <c:pt idx="247">
                  <c:v>49</c:v>
                </c:pt>
                <c:pt idx="248">
                  <c:v>50</c:v>
                </c:pt>
                <c:pt idx="249">
                  <c:v>50</c:v>
                </c:pt>
                <c:pt idx="250">
                  <c:v>50</c:v>
                </c:pt>
                <c:pt idx="251">
                  <c:v>50</c:v>
                </c:pt>
                <c:pt idx="252">
                  <c:v>50</c:v>
                </c:pt>
                <c:pt idx="253">
                  <c:v>50</c:v>
                </c:pt>
                <c:pt idx="254">
                  <c:v>50</c:v>
                </c:pt>
                <c:pt idx="255">
                  <c:v>50</c:v>
                </c:pt>
                <c:pt idx="256">
                  <c:v>51</c:v>
                </c:pt>
                <c:pt idx="257">
                  <c:v>51</c:v>
                </c:pt>
                <c:pt idx="258">
                  <c:v>51</c:v>
                </c:pt>
                <c:pt idx="259">
                  <c:v>51</c:v>
                </c:pt>
                <c:pt idx="260">
                  <c:v>51</c:v>
                </c:pt>
                <c:pt idx="261">
                  <c:v>51</c:v>
                </c:pt>
                <c:pt idx="262">
                  <c:v>51</c:v>
                </c:pt>
                <c:pt idx="263">
                  <c:v>51</c:v>
                </c:pt>
                <c:pt idx="264">
                  <c:v>52</c:v>
                </c:pt>
                <c:pt idx="265">
                  <c:v>52</c:v>
                </c:pt>
                <c:pt idx="266">
                  <c:v>52</c:v>
                </c:pt>
                <c:pt idx="267">
                  <c:v>52</c:v>
                </c:pt>
                <c:pt idx="268">
                  <c:v>52</c:v>
                </c:pt>
                <c:pt idx="269">
                  <c:v>52</c:v>
                </c:pt>
                <c:pt idx="270">
                  <c:v>52</c:v>
                </c:pt>
                <c:pt idx="271">
                  <c:v>52</c:v>
                </c:pt>
                <c:pt idx="272">
                  <c:v>53</c:v>
                </c:pt>
                <c:pt idx="273">
                  <c:v>53</c:v>
                </c:pt>
                <c:pt idx="274">
                  <c:v>53</c:v>
                </c:pt>
                <c:pt idx="275">
                  <c:v>53</c:v>
                </c:pt>
                <c:pt idx="276">
                  <c:v>53</c:v>
                </c:pt>
                <c:pt idx="277">
                  <c:v>53</c:v>
                </c:pt>
                <c:pt idx="278">
                  <c:v>53</c:v>
                </c:pt>
                <c:pt idx="279">
                  <c:v>53</c:v>
                </c:pt>
                <c:pt idx="280">
                  <c:v>57</c:v>
                </c:pt>
                <c:pt idx="281">
                  <c:v>57</c:v>
                </c:pt>
                <c:pt idx="282">
                  <c:v>57</c:v>
                </c:pt>
                <c:pt idx="283">
                  <c:v>57</c:v>
                </c:pt>
                <c:pt idx="284">
                  <c:v>57</c:v>
                </c:pt>
                <c:pt idx="285">
                  <c:v>57</c:v>
                </c:pt>
                <c:pt idx="286">
                  <c:v>57</c:v>
                </c:pt>
                <c:pt idx="287">
                  <c:v>57</c:v>
                </c:pt>
                <c:pt idx="288">
                  <c:v>58</c:v>
                </c:pt>
                <c:pt idx="289">
                  <c:v>58</c:v>
                </c:pt>
                <c:pt idx="290">
                  <c:v>58</c:v>
                </c:pt>
                <c:pt idx="291">
                  <c:v>58</c:v>
                </c:pt>
                <c:pt idx="292">
                  <c:v>58</c:v>
                </c:pt>
                <c:pt idx="293">
                  <c:v>58</c:v>
                </c:pt>
                <c:pt idx="294">
                  <c:v>58</c:v>
                </c:pt>
                <c:pt idx="295">
                  <c:v>58</c:v>
                </c:pt>
                <c:pt idx="296">
                  <c:v>59</c:v>
                </c:pt>
                <c:pt idx="297">
                  <c:v>59</c:v>
                </c:pt>
                <c:pt idx="298">
                  <c:v>59</c:v>
                </c:pt>
                <c:pt idx="299">
                  <c:v>59</c:v>
                </c:pt>
                <c:pt idx="300">
                  <c:v>59</c:v>
                </c:pt>
                <c:pt idx="301">
                  <c:v>59</c:v>
                </c:pt>
                <c:pt idx="302">
                  <c:v>59</c:v>
                </c:pt>
                <c:pt idx="303">
                  <c:v>59</c:v>
                </c:pt>
                <c:pt idx="304">
                  <c:v>60</c:v>
                </c:pt>
                <c:pt idx="305">
                  <c:v>60</c:v>
                </c:pt>
                <c:pt idx="306">
                  <c:v>60</c:v>
                </c:pt>
                <c:pt idx="307">
                  <c:v>60</c:v>
                </c:pt>
                <c:pt idx="308">
                  <c:v>60</c:v>
                </c:pt>
                <c:pt idx="309">
                  <c:v>60</c:v>
                </c:pt>
                <c:pt idx="310">
                  <c:v>60</c:v>
                </c:pt>
                <c:pt idx="311">
                  <c:v>60</c:v>
                </c:pt>
                <c:pt idx="312">
                  <c:v>61</c:v>
                </c:pt>
                <c:pt idx="313">
                  <c:v>61</c:v>
                </c:pt>
                <c:pt idx="314">
                  <c:v>61</c:v>
                </c:pt>
                <c:pt idx="315">
                  <c:v>61</c:v>
                </c:pt>
                <c:pt idx="316">
                  <c:v>61</c:v>
                </c:pt>
                <c:pt idx="317">
                  <c:v>61</c:v>
                </c:pt>
                <c:pt idx="318">
                  <c:v>61</c:v>
                </c:pt>
                <c:pt idx="319">
                  <c:v>61</c:v>
                </c:pt>
                <c:pt idx="320">
                  <c:v>65</c:v>
                </c:pt>
                <c:pt idx="321">
                  <c:v>65</c:v>
                </c:pt>
                <c:pt idx="322">
                  <c:v>65</c:v>
                </c:pt>
                <c:pt idx="323">
                  <c:v>65</c:v>
                </c:pt>
                <c:pt idx="324">
                  <c:v>65</c:v>
                </c:pt>
                <c:pt idx="325">
                  <c:v>65</c:v>
                </c:pt>
                <c:pt idx="326">
                  <c:v>65</c:v>
                </c:pt>
                <c:pt idx="327">
                  <c:v>65</c:v>
                </c:pt>
                <c:pt idx="328">
                  <c:v>66</c:v>
                </c:pt>
                <c:pt idx="329">
                  <c:v>66</c:v>
                </c:pt>
                <c:pt idx="330">
                  <c:v>66</c:v>
                </c:pt>
                <c:pt idx="331">
                  <c:v>66</c:v>
                </c:pt>
                <c:pt idx="332">
                  <c:v>66</c:v>
                </c:pt>
                <c:pt idx="333">
                  <c:v>66</c:v>
                </c:pt>
                <c:pt idx="334">
                  <c:v>66</c:v>
                </c:pt>
                <c:pt idx="335">
                  <c:v>66</c:v>
                </c:pt>
                <c:pt idx="336">
                  <c:v>67</c:v>
                </c:pt>
                <c:pt idx="337">
                  <c:v>67</c:v>
                </c:pt>
                <c:pt idx="338">
                  <c:v>67</c:v>
                </c:pt>
                <c:pt idx="339">
                  <c:v>67</c:v>
                </c:pt>
                <c:pt idx="340">
                  <c:v>67</c:v>
                </c:pt>
                <c:pt idx="341">
                  <c:v>67</c:v>
                </c:pt>
                <c:pt idx="342">
                  <c:v>67</c:v>
                </c:pt>
                <c:pt idx="343">
                  <c:v>67</c:v>
                </c:pt>
                <c:pt idx="344">
                  <c:v>68</c:v>
                </c:pt>
                <c:pt idx="345">
                  <c:v>68</c:v>
                </c:pt>
                <c:pt idx="346">
                  <c:v>68</c:v>
                </c:pt>
                <c:pt idx="347">
                  <c:v>68</c:v>
                </c:pt>
                <c:pt idx="348">
                  <c:v>68</c:v>
                </c:pt>
                <c:pt idx="349">
                  <c:v>68</c:v>
                </c:pt>
                <c:pt idx="350">
                  <c:v>68</c:v>
                </c:pt>
                <c:pt idx="351">
                  <c:v>68</c:v>
                </c:pt>
                <c:pt idx="352">
                  <c:v>69</c:v>
                </c:pt>
                <c:pt idx="353">
                  <c:v>69</c:v>
                </c:pt>
                <c:pt idx="354">
                  <c:v>69</c:v>
                </c:pt>
                <c:pt idx="355">
                  <c:v>69</c:v>
                </c:pt>
                <c:pt idx="356">
                  <c:v>69</c:v>
                </c:pt>
                <c:pt idx="357">
                  <c:v>69</c:v>
                </c:pt>
                <c:pt idx="358">
                  <c:v>69</c:v>
                </c:pt>
                <c:pt idx="359">
                  <c:v>69</c:v>
                </c:pt>
                <c:pt idx="360">
                  <c:v>73</c:v>
                </c:pt>
                <c:pt idx="361">
                  <c:v>73</c:v>
                </c:pt>
                <c:pt idx="362">
                  <c:v>73</c:v>
                </c:pt>
                <c:pt idx="363">
                  <c:v>73</c:v>
                </c:pt>
                <c:pt idx="364">
                  <c:v>73</c:v>
                </c:pt>
                <c:pt idx="365">
                  <c:v>73</c:v>
                </c:pt>
                <c:pt idx="366">
                  <c:v>73</c:v>
                </c:pt>
                <c:pt idx="367">
                  <c:v>73</c:v>
                </c:pt>
                <c:pt idx="368">
                  <c:v>74</c:v>
                </c:pt>
                <c:pt idx="369">
                  <c:v>74</c:v>
                </c:pt>
                <c:pt idx="370">
                  <c:v>74</c:v>
                </c:pt>
                <c:pt idx="371">
                  <c:v>74</c:v>
                </c:pt>
                <c:pt idx="372">
                  <c:v>74</c:v>
                </c:pt>
                <c:pt idx="373">
                  <c:v>74</c:v>
                </c:pt>
                <c:pt idx="374">
                  <c:v>74</c:v>
                </c:pt>
                <c:pt idx="375">
                  <c:v>74</c:v>
                </c:pt>
                <c:pt idx="376">
                  <c:v>75</c:v>
                </c:pt>
                <c:pt idx="377">
                  <c:v>75</c:v>
                </c:pt>
                <c:pt idx="378">
                  <c:v>75</c:v>
                </c:pt>
                <c:pt idx="379">
                  <c:v>75</c:v>
                </c:pt>
                <c:pt idx="380">
                  <c:v>75</c:v>
                </c:pt>
                <c:pt idx="381">
                  <c:v>75</c:v>
                </c:pt>
                <c:pt idx="382">
                  <c:v>75</c:v>
                </c:pt>
                <c:pt idx="383">
                  <c:v>75</c:v>
                </c:pt>
                <c:pt idx="384">
                  <c:v>76</c:v>
                </c:pt>
                <c:pt idx="385">
                  <c:v>76</c:v>
                </c:pt>
                <c:pt idx="386">
                  <c:v>76</c:v>
                </c:pt>
                <c:pt idx="387">
                  <c:v>76</c:v>
                </c:pt>
                <c:pt idx="388">
                  <c:v>76</c:v>
                </c:pt>
                <c:pt idx="389">
                  <c:v>76</c:v>
                </c:pt>
                <c:pt idx="390">
                  <c:v>76</c:v>
                </c:pt>
                <c:pt idx="391">
                  <c:v>76</c:v>
                </c:pt>
                <c:pt idx="392">
                  <c:v>77</c:v>
                </c:pt>
                <c:pt idx="393">
                  <c:v>77</c:v>
                </c:pt>
                <c:pt idx="394">
                  <c:v>77</c:v>
                </c:pt>
                <c:pt idx="395">
                  <c:v>77</c:v>
                </c:pt>
                <c:pt idx="396">
                  <c:v>77</c:v>
                </c:pt>
                <c:pt idx="397">
                  <c:v>77</c:v>
                </c:pt>
                <c:pt idx="398">
                  <c:v>77</c:v>
                </c:pt>
                <c:pt idx="399">
                  <c:v>77</c:v>
                </c:pt>
                <c:pt idx="400">
                  <c:v>81</c:v>
                </c:pt>
                <c:pt idx="401">
                  <c:v>81</c:v>
                </c:pt>
                <c:pt idx="402">
                  <c:v>81</c:v>
                </c:pt>
                <c:pt idx="403">
                  <c:v>81</c:v>
                </c:pt>
                <c:pt idx="404">
                  <c:v>81</c:v>
                </c:pt>
                <c:pt idx="405">
                  <c:v>81</c:v>
                </c:pt>
                <c:pt idx="406">
                  <c:v>81</c:v>
                </c:pt>
                <c:pt idx="407">
                  <c:v>81</c:v>
                </c:pt>
                <c:pt idx="408">
                  <c:v>82</c:v>
                </c:pt>
                <c:pt idx="409">
                  <c:v>82</c:v>
                </c:pt>
                <c:pt idx="410">
                  <c:v>82</c:v>
                </c:pt>
                <c:pt idx="411">
                  <c:v>82</c:v>
                </c:pt>
                <c:pt idx="412">
                  <c:v>82</c:v>
                </c:pt>
                <c:pt idx="413">
                  <c:v>82</c:v>
                </c:pt>
                <c:pt idx="414">
                  <c:v>82</c:v>
                </c:pt>
                <c:pt idx="415">
                  <c:v>82</c:v>
                </c:pt>
                <c:pt idx="416">
                  <c:v>83</c:v>
                </c:pt>
                <c:pt idx="417">
                  <c:v>83</c:v>
                </c:pt>
                <c:pt idx="418">
                  <c:v>83</c:v>
                </c:pt>
                <c:pt idx="419">
                  <c:v>83</c:v>
                </c:pt>
                <c:pt idx="420">
                  <c:v>83</c:v>
                </c:pt>
                <c:pt idx="421">
                  <c:v>83</c:v>
                </c:pt>
                <c:pt idx="422">
                  <c:v>83</c:v>
                </c:pt>
                <c:pt idx="423">
                  <c:v>83</c:v>
                </c:pt>
                <c:pt idx="424">
                  <c:v>84</c:v>
                </c:pt>
                <c:pt idx="425">
                  <c:v>84</c:v>
                </c:pt>
                <c:pt idx="426">
                  <c:v>84</c:v>
                </c:pt>
                <c:pt idx="427">
                  <c:v>84</c:v>
                </c:pt>
                <c:pt idx="428">
                  <c:v>84</c:v>
                </c:pt>
                <c:pt idx="429">
                  <c:v>84</c:v>
                </c:pt>
                <c:pt idx="430">
                  <c:v>84</c:v>
                </c:pt>
                <c:pt idx="431">
                  <c:v>84</c:v>
                </c:pt>
                <c:pt idx="432">
                  <c:v>85</c:v>
                </c:pt>
                <c:pt idx="433">
                  <c:v>85</c:v>
                </c:pt>
                <c:pt idx="434">
                  <c:v>85</c:v>
                </c:pt>
                <c:pt idx="435">
                  <c:v>85</c:v>
                </c:pt>
                <c:pt idx="436">
                  <c:v>85</c:v>
                </c:pt>
                <c:pt idx="437">
                  <c:v>85</c:v>
                </c:pt>
                <c:pt idx="438">
                  <c:v>85</c:v>
                </c:pt>
                <c:pt idx="439">
                  <c:v>85</c:v>
                </c:pt>
                <c:pt idx="440">
                  <c:v>89</c:v>
                </c:pt>
                <c:pt idx="441">
                  <c:v>89</c:v>
                </c:pt>
                <c:pt idx="442">
                  <c:v>89</c:v>
                </c:pt>
                <c:pt idx="443">
                  <c:v>89</c:v>
                </c:pt>
                <c:pt idx="444">
                  <c:v>89</c:v>
                </c:pt>
                <c:pt idx="445">
                  <c:v>89</c:v>
                </c:pt>
                <c:pt idx="446">
                  <c:v>89</c:v>
                </c:pt>
                <c:pt idx="447">
                  <c:v>89</c:v>
                </c:pt>
                <c:pt idx="448">
                  <c:v>90</c:v>
                </c:pt>
                <c:pt idx="449">
                  <c:v>90</c:v>
                </c:pt>
                <c:pt idx="450">
                  <c:v>90</c:v>
                </c:pt>
                <c:pt idx="451">
                  <c:v>90</c:v>
                </c:pt>
                <c:pt idx="452">
                  <c:v>90</c:v>
                </c:pt>
                <c:pt idx="453">
                  <c:v>90</c:v>
                </c:pt>
                <c:pt idx="454">
                  <c:v>90</c:v>
                </c:pt>
                <c:pt idx="455">
                  <c:v>90</c:v>
                </c:pt>
                <c:pt idx="456">
                  <c:v>91</c:v>
                </c:pt>
                <c:pt idx="457">
                  <c:v>91</c:v>
                </c:pt>
                <c:pt idx="458">
                  <c:v>91</c:v>
                </c:pt>
                <c:pt idx="459">
                  <c:v>91</c:v>
                </c:pt>
                <c:pt idx="460">
                  <c:v>91</c:v>
                </c:pt>
                <c:pt idx="461">
                  <c:v>91</c:v>
                </c:pt>
                <c:pt idx="462">
                  <c:v>91</c:v>
                </c:pt>
                <c:pt idx="463">
                  <c:v>91</c:v>
                </c:pt>
                <c:pt idx="464">
                  <c:v>92</c:v>
                </c:pt>
                <c:pt idx="465">
                  <c:v>92</c:v>
                </c:pt>
                <c:pt idx="466">
                  <c:v>92</c:v>
                </c:pt>
                <c:pt idx="467">
                  <c:v>92</c:v>
                </c:pt>
                <c:pt idx="468">
                  <c:v>92</c:v>
                </c:pt>
                <c:pt idx="469">
                  <c:v>92</c:v>
                </c:pt>
                <c:pt idx="470">
                  <c:v>92</c:v>
                </c:pt>
                <c:pt idx="471">
                  <c:v>92</c:v>
                </c:pt>
                <c:pt idx="472">
                  <c:v>93</c:v>
                </c:pt>
                <c:pt idx="473">
                  <c:v>93</c:v>
                </c:pt>
                <c:pt idx="474">
                  <c:v>93</c:v>
                </c:pt>
                <c:pt idx="475">
                  <c:v>93</c:v>
                </c:pt>
                <c:pt idx="476">
                  <c:v>93</c:v>
                </c:pt>
                <c:pt idx="477">
                  <c:v>93</c:v>
                </c:pt>
                <c:pt idx="478">
                  <c:v>93</c:v>
                </c:pt>
                <c:pt idx="479">
                  <c:v>93</c:v>
                </c:pt>
                <c:pt idx="480">
                  <c:v>97</c:v>
                </c:pt>
                <c:pt idx="481">
                  <c:v>97</c:v>
                </c:pt>
                <c:pt idx="482">
                  <c:v>97</c:v>
                </c:pt>
                <c:pt idx="483">
                  <c:v>97</c:v>
                </c:pt>
                <c:pt idx="484">
                  <c:v>97</c:v>
                </c:pt>
                <c:pt idx="485">
                  <c:v>97</c:v>
                </c:pt>
                <c:pt idx="486">
                  <c:v>97</c:v>
                </c:pt>
                <c:pt idx="487">
                  <c:v>97</c:v>
                </c:pt>
                <c:pt idx="488">
                  <c:v>98</c:v>
                </c:pt>
                <c:pt idx="489">
                  <c:v>98</c:v>
                </c:pt>
                <c:pt idx="490">
                  <c:v>98</c:v>
                </c:pt>
                <c:pt idx="491">
                  <c:v>98</c:v>
                </c:pt>
                <c:pt idx="492">
                  <c:v>98</c:v>
                </c:pt>
                <c:pt idx="493">
                  <c:v>98</c:v>
                </c:pt>
                <c:pt idx="494">
                  <c:v>98</c:v>
                </c:pt>
                <c:pt idx="495">
                  <c:v>98</c:v>
                </c:pt>
                <c:pt idx="496">
                  <c:v>99</c:v>
                </c:pt>
                <c:pt idx="497">
                  <c:v>99</c:v>
                </c:pt>
                <c:pt idx="498">
                  <c:v>99</c:v>
                </c:pt>
                <c:pt idx="499">
                  <c:v>99</c:v>
                </c:pt>
                <c:pt idx="500">
                  <c:v>99</c:v>
                </c:pt>
                <c:pt idx="501">
                  <c:v>99</c:v>
                </c:pt>
                <c:pt idx="502">
                  <c:v>99</c:v>
                </c:pt>
                <c:pt idx="503">
                  <c:v>99</c:v>
                </c:pt>
                <c:pt idx="504">
                  <c:v>100</c:v>
                </c:pt>
                <c:pt idx="505">
                  <c:v>100</c:v>
                </c:pt>
                <c:pt idx="506">
                  <c:v>100</c:v>
                </c:pt>
                <c:pt idx="507">
                  <c:v>100</c:v>
                </c:pt>
                <c:pt idx="508">
                  <c:v>100</c:v>
                </c:pt>
                <c:pt idx="509">
                  <c:v>100</c:v>
                </c:pt>
                <c:pt idx="510">
                  <c:v>100</c:v>
                </c:pt>
                <c:pt idx="511">
                  <c:v>100</c:v>
                </c:pt>
                <c:pt idx="512">
                  <c:v>101</c:v>
                </c:pt>
                <c:pt idx="513">
                  <c:v>101</c:v>
                </c:pt>
                <c:pt idx="514">
                  <c:v>101</c:v>
                </c:pt>
                <c:pt idx="515">
                  <c:v>101</c:v>
                </c:pt>
                <c:pt idx="516">
                  <c:v>101</c:v>
                </c:pt>
                <c:pt idx="517">
                  <c:v>101</c:v>
                </c:pt>
                <c:pt idx="518">
                  <c:v>101</c:v>
                </c:pt>
                <c:pt idx="519">
                  <c:v>101</c:v>
                </c:pt>
                <c:pt idx="520">
                  <c:v>105</c:v>
                </c:pt>
                <c:pt idx="521">
                  <c:v>105</c:v>
                </c:pt>
                <c:pt idx="522">
                  <c:v>105</c:v>
                </c:pt>
                <c:pt idx="523">
                  <c:v>105</c:v>
                </c:pt>
                <c:pt idx="524">
                  <c:v>105</c:v>
                </c:pt>
                <c:pt idx="525">
                  <c:v>105</c:v>
                </c:pt>
                <c:pt idx="526">
                  <c:v>105</c:v>
                </c:pt>
                <c:pt idx="527">
                  <c:v>105</c:v>
                </c:pt>
                <c:pt idx="528">
                  <c:v>106</c:v>
                </c:pt>
                <c:pt idx="529">
                  <c:v>106</c:v>
                </c:pt>
                <c:pt idx="530">
                  <c:v>106</c:v>
                </c:pt>
                <c:pt idx="531">
                  <c:v>106</c:v>
                </c:pt>
                <c:pt idx="532">
                  <c:v>106</c:v>
                </c:pt>
                <c:pt idx="533">
                  <c:v>106</c:v>
                </c:pt>
                <c:pt idx="534">
                  <c:v>106</c:v>
                </c:pt>
                <c:pt idx="535">
                  <c:v>106</c:v>
                </c:pt>
                <c:pt idx="536">
                  <c:v>107</c:v>
                </c:pt>
                <c:pt idx="537">
                  <c:v>107</c:v>
                </c:pt>
                <c:pt idx="538">
                  <c:v>107</c:v>
                </c:pt>
                <c:pt idx="539">
                  <c:v>107</c:v>
                </c:pt>
                <c:pt idx="540">
                  <c:v>107</c:v>
                </c:pt>
                <c:pt idx="541">
                  <c:v>107</c:v>
                </c:pt>
                <c:pt idx="542">
                  <c:v>107</c:v>
                </c:pt>
                <c:pt idx="543">
                  <c:v>107</c:v>
                </c:pt>
                <c:pt idx="544">
                  <c:v>108</c:v>
                </c:pt>
                <c:pt idx="545">
                  <c:v>108</c:v>
                </c:pt>
                <c:pt idx="546">
                  <c:v>108</c:v>
                </c:pt>
                <c:pt idx="547">
                  <c:v>108</c:v>
                </c:pt>
                <c:pt idx="548">
                  <c:v>108</c:v>
                </c:pt>
                <c:pt idx="549">
                  <c:v>108</c:v>
                </c:pt>
                <c:pt idx="550">
                  <c:v>108</c:v>
                </c:pt>
                <c:pt idx="551">
                  <c:v>108</c:v>
                </c:pt>
                <c:pt idx="552">
                  <c:v>109</c:v>
                </c:pt>
                <c:pt idx="553">
                  <c:v>109</c:v>
                </c:pt>
                <c:pt idx="554">
                  <c:v>109</c:v>
                </c:pt>
                <c:pt idx="555">
                  <c:v>109</c:v>
                </c:pt>
                <c:pt idx="556">
                  <c:v>109</c:v>
                </c:pt>
                <c:pt idx="557">
                  <c:v>109</c:v>
                </c:pt>
                <c:pt idx="558">
                  <c:v>109</c:v>
                </c:pt>
                <c:pt idx="559">
                  <c:v>109</c:v>
                </c:pt>
              </c:numCache>
            </c:numRef>
          </c:xVal>
          <c:yVal>
            <c:numRef>
              <c:f>Sheet3!$R$4:$R$563</c:f>
              <c:numCache>
                <c:formatCode>General</c:formatCode>
                <c:ptCount val="560"/>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6.6306390000000004</c:v>
                </c:pt>
                <c:pt idx="17">
                  <c:v>5.0931610000000003</c:v>
                </c:pt>
                <c:pt idx="18">
                  <c:v>4.522475</c:v>
                </c:pt>
                <c:pt idx="19">
                  <c:v>0.79846989999999995</c:v>
                </c:pt>
                <c:pt idx="20">
                  <c:v>4.0858569999999999</c:v>
                </c:pt>
                <c:pt idx="21">
                  <c:v>8.9733940000000008</c:v>
                </c:pt>
                <c:pt idx="22">
                  <c:v>2.3987769999999999</c:v>
                </c:pt>
                <c:pt idx="23">
                  <c:v>4.9597249999999997</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17.409600000000001</c:v>
                </c:pt>
                <c:pt idx="57">
                  <c:v>14.12781</c:v>
                </c:pt>
                <c:pt idx="58">
                  <c:v>14.957689999999999</c:v>
                </c:pt>
                <c:pt idx="59">
                  <c:v>0.70021339999999999</c:v>
                </c:pt>
                <c:pt idx="60">
                  <c:v>10.11904</c:v>
                </c:pt>
                <c:pt idx="61">
                  <c:v>16.876830000000002</c:v>
                </c:pt>
                <c:pt idx="62">
                  <c:v>7.2651909999999997</c:v>
                </c:pt>
                <c:pt idx="63">
                  <c:v>16.963930000000001</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9.2983820000000001</c:v>
                </c:pt>
                <c:pt idx="97">
                  <c:v>5.1110689999999996</c:v>
                </c:pt>
                <c:pt idx="98">
                  <c:v>5.7788310000000003</c:v>
                </c:pt>
                <c:pt idx="99">
                  <c:v>1.132514</c:v>
                </c:pt>
                <c:pt idx="100">
                  <c:v>4.4934630000000002</c:v>
                </c:pt>
                <c:pt idx="101">
                  <c:v>12.06348</c:v>
                </c:pt>
                <c:pt idx="102">
                  <c:v>1.1900599999999999</c:v>
                </c:pt>
                <c:pt idx="103">
                  <c:v>5.6633440000000004</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6.5428050000000004</c:v>
                </c:pt>
                <c:pt idx="137">
                  <c:v>10.018549999999999</c:v>
                </c:pt>
                <c:pt idx="138">
                  <c:v>4.3974380000000002</c:v>
                </c:pt>
                <c:pt idx="139">
                  <c:v>0.97461209999999998</c:v>
                </c:pt>
                <c:pt idx="140">
                  <c:v>6.5926340000000003</c:v>
                </c:pt>
                <c:pt idx="141">
                  <c:v>12.52853</c:v>
                </c:pt>
                <c:pt idx="142">
                  <c:v>3.0785779999999998</c:v>
                </c:pt>
                <c:pt idx="143">
                  <c:v>4.3650080000000004</c:v>
                </c:pt>
                <c:pt idx="144">
                  <c:v>#N/A</c:v>
                </c:pt>
                <c:pt idx="145">
                  <c:v>#N/A</c:v>
                </c:pt>
                <c:pt idx="146">
                  <c:v>#N/A</c:v>
                </c:pt>
                <c:pt idx="147">
                  <c:v>#N/A</c:v>
                </c:pt>
                <c:pt idx="148">
                  <c:v>#N/A</c:v>
                </c:pt>
                <c:pt idx="149">
                  <c:v>#N/A</c:v>
                </c:pt>
                <c:pt idx="150">
                  <c:v>#N/A</c:v>
                </c:pt>
                <c:pt idx="151">
                  <c:v>#N/A</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11.87885</c:v>
                </c:pt>
                <c:pt idx="177">
                  <c:v>30.523240000000001</c:v>
                </c:pt>
                <c:pt idx="178">
                  <c:v>4.2565480000000004</c:v>
                </c:pt>
                <c:pt idx="179">
                  <c:v>3.2087829999999999</c:v>
                </c:pt>
                <c:pt idx="180">
                  <c:v>7.2133000000000003</c:v>
                </c:pt>
                <c:pt idx="181">
                  <c:v>7.41791</c:v>
                </c:pt>
                <c:pt idx="182">
                  <c:v>2.6502289999999999</c:v>
                </c:pt>
                <c:pt idx="183">
                  <c:v>3.6259960000000002</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7.686591</c:v>
                </c:pt>
                <c:pt idx="217">
                  <c:v>9.9320609999999991</c:v>
                </c:pt>
                <c:pt idx="218">
                  <c:v>3.799096</c:v>
                </c:pt>
                <c:pt idx="219">
                  <c:v>1.221009</c:v>
                </c:pt>
                <c:pt idx="220">
                  <c:v>4.7607429999999997</c:v>
                </c:pt>
                <c:pt idx="221">
                  <c:v>8.6288630000000008</c:v>
                </c:pt>
                <c:pt idx="222">
                  <c:v>1.2043269999999999</c:v>
                </c:pt>
                <c:pt idx="223">
                  <c:v>3.4980169999999999</c:v>
                </c:pt>
                <c:pt idx="224">
                  <c:v>#N/A</c:v>
                </c:pt>
                <c:pt idx="225">
                  <c:v>#N/A</c:v>
                </c:pt>
                <c:pt idx="226">
                  <c:v>#N/A</c:v>
                </c:pt>
                <c:pt idx="227">
                  <c:v>#N/A</c:v>
                </c:pt>
                <c:pt idx="228">
                  <c:v>#N/A</c:v>
                </c:pt>
                <c:pt idx="229">
                  <c:v>#N/A</c:v>
                </c:pt>
                <c:pt idx="230">
                  <c:v>#N/A</c:v>
                </c:pt>
                <c:pt idx="231">
                  <c:v>#N/A</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6.6370620000000002</c:v>
                </c:pt>
                <c:pt idx="257">
                  <c:v>12.29664</c:v>
                </c:pt>
                <c:pt idx="258">
                  <c:v>3.0326050000000002</c:v>
                </c:pt>
                <c:pt idx="259">
                  <c:v>0.99050970000000005</c:v>
                </c:pt>
                <c:pt idx="260">
                  <c:v>3.7313529999999999</c:v>
                </c:pt>
                <c:pt idx="261">
                  <c:v>9.7807460000000006</c:v>
                </c:pt>
                <c:pt idx="262">
                  <c:v>1.2330449999999999</c:v>
                </c:pt>
                <c:pt idx="263">
                  <c:v>2.9611429999999999</c:v>
                </c:pt>
                <c:pt idx="264">
                  <c:v>#N/A</c:v>
                </c:pt>
                <c:pt idx="265">
                  <c:v>#N/A</c:v>
                </c:pt>
                <c:pt idx="266">
                  <c:v>#N/A</c:v>
                </c:pt>
                <c:pt idx="267">
                  <c:v>#N/A</c:v>
                </c:pt>
                <c:pt idx="268">
                  <c:v>#N/A</c:v>
                </c:pt>
                <c:pt idx="269">
                  <c:v>#N/A</c:v>
                </c:pt>
                <c:pt idx="270">
                  <c:v>#N/A</c:v>
                </c:pt>
                <c:pt idx="271">
                  <c:v>#N/A</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5.5021509999999996</c:v>
                </c:pt>
                <c:pt idx="297">
                  <c:v>10.017239999999999</c:v>
                </c:pt>
                <c:pt idx="298">
                  <c:v>2.3274279999999998</c:v>
                </c:pt>
                <c:pt idx="299">
                  <c:v>0.89568639999999999</c:v>
                </c:pt>
                <c:pt idx="300">
                  <c:v>3.2342740000000001</c:v>
                </c:pt>
                <c:pt idx="301">
                  <c:v>9.7528220000000001</c:v>
                </c:pt>
                <c:pt idx="302">
                  <c:v>1.027094</c:v>
                </c:pt>
                <c:pt idx="303">
                  <c:v>2.1972529999999999</c:v>
                </c:pt>
                <c:pt idx="304">
                  <c:v>#N/A</c:v>
                </c:pt>
                <c:pt idx="305">
                  <c:v>#N/A</c:v>
                </c:pt>
                <c:pt idx="306">
                  <c:v>#N/A</c:v>
                </c:pt>
                <c:pt idx="307">
                  <c:v>#N/A</c:v>
                </c:pt>
                <c:pt idx="308">
                  <c:v>#N/A</c:v>
                </c:pt>
                <c:pt idx="309">
                  <c:v>#N/A</c:v>
                </c:pt>
                <c:pt idx="310">
                  <c:v>#N/A</c:v>
                </c:pt>
                <c:pt idx="311">
                  <c:v>#N/A</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7.1465550000000002</c:v>
                </c:pt>
                <c:pt idx="337">
                  <c:v>12.59403</c:v>
                </c:pt>
                <c:pt idx="338">
                  <c:v>5.700526</c:v>
                </c:pt>
                <c:pt idx="339">
                  <c:v>0.90838560000000002</c:v>
                </c:pt>
                <c:pt idx="340">
                  <c:v>4.0412549999999996</c:v>
                </c:pt>
                <c:pt idx="341">
                  <c:v>8.6473770000000005</c:v>
                </c:pt>
                <c:pt idx="342">
                  <c:v>0.85955910000000002</c:v>
                </c:pt>
                <c:pt idx="343">
                  <c:v>5.6250140000000002</c:v>
                </c:pt>
                <c:pt idx="344">
                  <c:v>#N/A</c:v>
                </c:pt>
                <c:pt idx="345">
                  <c:v>#N/A</c:v>
                </c:pt>
                <c:pt idx="346">
                  <c:v>#N/A</c:v>
                </c:pt>
                <c:pt idx="347">
                  <c:v>#N/A</c:v>
                </c:pt>
                <c:pt idx="348">
                  <c:v>#N/A</c:v>
                </c:pt>
                <c:pt idx="349">
                  <c:v>#N/A</c:v>
                </c:pt>
                <c:pt idx="350">
                  <c:v>#N/A</c:v>
                </c:pt>
                <c:pt idx="351">
                  <c:v>#N/A</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6.5915670000000004</c:v>
                </c:pt>
                <c:pt idx="377">
                  <c:v>10.462199999999999</c:v>
                </c:pt>
                <c:pt idx="378">
                  <c:v>4.7913620000000003</c:v>
                </c:pt>
                <c:pt idx="379">
                  <c:v>1.0418419999999999</c:v>
                </c:pt>
                <c:pt idx="380">
                  <c:v>3.177168</c:v>
                </c:pt>
                <c:pt idx="381">
                  <c:v>10.18285</c:v>
                </c:pt>
                <c:pt idx="382">
                  <c:v>0.36116939999999997</c:v>
                </c:pt>
                <c:pt idx="383">
                  <c:v>3.1620330000000001</c:v>
                </c:pt>
                <c:pt idx="384">
                  <c:v>#N/A</c:v>
                </c:pt>
                <c:pt idx="385">
                  <c:v>#N/A</c:v>
                </c:pt>
                <c:pt idx="386">
                  <c:v>#N/A</c:v>
                </c:pt>
                <c:pt idx="387">
                  <c:v>#N/A</c:v>
                </c:pt>
                <c:pt idx="388">
                  <c:v>#N/A</c:v>
                </c:pt>
                <c:pt idx="389">
                  <c:v>#N/A</c:v>
                </c:pt>
                <c:pt idx="390">
                  <c:v>#N/A</c:v>
                </c:pt>
                <c:pt idx="391">
                  <c:v>#N/A</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0.1582461</c:v>
                </c:pt>
                <c:pt idx="417">
                  <c:v>0.28484300000000001</c:v>
                </c:pt>
                <c:pt idx="418">
                  <c:v>7.9122999999999999E-2</c:v>
                </c:pt>
                <c:pt idx="419">
                  <c:v>7.9122999999999999E-2</c:v>
                </c:pt>
                <c:pt idx="420">
                  <c:v>0.14852750000000001</c:v>
                </c:pt>
                <c:pt idx="421">
                  <c:v>0.28484300000000001</c:v>
                </c:pt>
                <c:pt idx="422">
                  <c:v>7.9122999999999999E-2</c:v>
                </c:pt>
                <c:pt idx="423">
                  <c:v>7.9122999999999999E-2</c:v>
                </c:pt>
                <c:pt idx="424">
                  <c:v>#N/A</c:v>
                </c:pt>
                <c:pt idx="425">
                  <c:v>#N/A</c:v>
                </c:pt>
                <c:pt idx="426">
                  <c:v>#N/A</c:v>
                </c:pt>
                <c:pt idx="427">
                  <c:v>#N/A</c:v>
                </c:pt>
                <c:pt idx="428">
                  <c:v>#N/A</c:v>
                </c:pt>
                <c:pt idx="429">
                  <c:v>#N/A</c:v>
                </c:pt>
                <c:pt idx="430">
                  <c:v>#N/A</c:v>
                </c:pt>
                <c:pt idx="431">
                  <c:v>#N/A</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1.651729</c:v>
                </c:pt>
                <c:pt idx="457">
                  <c:v>2.91926</c:v>
                </c:pt>
                <c:pt idx="458">
                  <c:v>0.58026520000000004</c:v>
                </c:pt>
                <c:pt idx="459">
                  <c:v>1.0067159999999999</c:v>
                </c:pt>
                <c:pt idx="460">
                  <c:v>2.4845600000000001</c:v>
                </c:pt>
                <c:pt idx="461">
                  <c:v>3.0273020000000002</c:v>
                </c:pt>
                <c:pt idx="462">
                  <c:v>1.1726099999999999</c:v>
                </c:pt>
                <c:pt idx="463">
                  <c:v>0.59657170000000004</c:v>
                </c:pt>
                <c:pt idx="464">
                  <c:v>#N/A</c:v>
                </c:pt>
                <c:pt idx="465">
                  <c:v>#N/A</c:v>
                </c:pt>
                <c:pt idx="466">
                  <c:v>#N/A</c:v>
                </c:pt>
                <c:pt idx="467">
                  <c:v>#N/A</c:v>
                </c:pt>
                <c:pt idx="468">
                  <c:v>#N/A</c:v>
                </c:pt>
                <c:pt idx="469">
                  <c:v>#N/A</c:v>
                </c:pt>
                <c:pt idx="470">
                  <c:v>#N/A</c:v>
                </c:pt>
                <c:pt idx="471">
                  <c:v>#N/A</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2.8793449999999998</c:v>
                </c:pt>
                <c:pt idx="497">
                  <c:v>1.3224480000000001</c:v>
                </c:pt>
                <c:pt idx="498">
                  <c:v>2.8904079999999999</c:v>
                </c:pt>
                <c:pt idx="499">
                  <c:v>0</c:v>
                </c:pt>
                <c:pt idx="500">
                  <c:v>1.2667060000000001</c:v>
                </c:pt>
                <c:pt idx="501">
                  <c:v>3.0059809999999998</c:v>
                </c:pt>
                <c:pt idx="502">
                  <c:v>0</c:v>
                </c:pt>
                <c:pt idx="503">
                  <c:v>2.758181</c:v>
                </c:pt>
                <c:pt idx="504">
                  <c:v>#N/A</c:v>
                </c:pt>
                <c:pt idx="505">
                  <c:v>#N/A</c:v>
                </c:pt>
                <c:pt idx="506">
                  <c:v>#N/A</c:v>
                </c:pt>
                <c:pt idx="507">
                  <c:v>#N/A</c:v>
                </c:pt>
                <c:pt idx="508">
                  <c:v>#N/A</c:v>
                </c:pt>
                <c:pt idx="509">
                  <c:v>#N/A</c:v>
                </c:pt>
                <c:pt idx="510">
                  <c:v>#N/A</c:v>
                </c:pt>
                <c:pt idx="511">
                  <c:v>#N/A</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0</c:v>
                </c:pt>
                <c:pt idx="537">
                  <c:v>0</c:v>
                </c:pt>
                <c:pt idx="538">
                  <c:v>0</c:v>
                </c:pt>
                <c:pt idx="539">
                  <c:v>0</c:v>
                </c:pt>
                <c:pt idx="540">
                  <c:v>0</c:v>
                </c:pt>
                <c:pt idx="541">
                  <c:v>0</c:v>
                </c:pt>
                <c:pt idx="542">
                  <c:v>0</c:v>
                </c:pt>
                <c:pt idx="543">
                  <c:v>0</c:v>
                </c:pt>
                <c:pt idx="544">
                  <c:v>#N/A</c:v>
                </c:pt>
                <c:pt idx="545">
                  <c:v>#N/A</c:v>
                </c:pt>
                <c:pt idx="546">
                  <c:v>#N/A</c:v>
                </c:pt>
                <c:pt idx="547">
                  <c:v>#N/A</c:v>
                </c:pt>
                <c:pt idx="548">
                  <c:v>#N/A</c:v>
                </c:pt>
                <c:pt idx="549">
                  <c:v>#N/A</c:v>
                </c:pt>
                <c:pt idx="550">
                  <c:v>#N/A</c:v>
                </c:pt>
                <c:pt idx="551">
                  <c:v>#N/A</c:v>
                </c:pt>
                <c:pt idx="552">
                  <c:v>#N/A</c:v>
                </c:pt>
                <c:pt idx="553">
                  <c:v>#N/A</c:v>
                </c:pt>
                <c:pt idx="554">
                  <c:v>#N/A</c:v>
                </c:pt>
                <c:pt idx="555">
                  <c:v>#N/A</c:v>
                </c:pt>
                <c:pt idx="556">
                  <c:v>#N/A</c:v>
                </c:pt>
                <c:pt idx="557">
                  <c:v>#N/A</c:v>
                </c:pt>
                <c:pt idx="558">
                  <c:v>#N/A</c:v>
                </c:pt>
                <c:pt idx="559">
                  <c:v>#N/A</c:v>
                </c:pt>
              </c:numCache>
            </c:numRef>
          </c:yVal>
          <c:smooth val="0"/>
          <c:extLst>
            <c:ext xmlns:c16="http://schemas.microsoft.com/office/drawing/2014/chart" uri="{C3380CC4-5D6E-409C-BE32-E72D297353CC}">
              <c16:uniqueId val="{00000002-A27B-4888-A2B6-1C3AD9879FA3}"/>
            </c:ext>
          </c:extLst>
        </c:ser>
        <c:ser>
          <c:idx val="3"/>
          <c:order val="3"/>
          <c:tx>
            <c:strRef>
              <c:f>Sheet3!$S$3</c:f>
              <c:strCache>
                <c:ptCount val="1"/>
                <c:pt idx="0">
                  <c:v>High/Basic</c:v>
                </c:pt>
              </c:strCache>
            </c:strRef>
          </c:tx>
          <c:spPr>
            <a:ln w="28575" cap="rnd">
              <a:noFill/>
              <a:round/>
            </a:ln>
            <a:effectLst/>
          </c:spPr>
          <c:marker>
            <c:symbol val="circle"/>
            <c:size val="3"/>
            <c:spPr>
              <a:solidFill>
                <a:schemeClr val="accent4"/>
              </a:solidFill>
              <a:ln w="9525">
                <a:solidFill>
                  <a:schemeClr val="accent4"/>
                </a:solidFill>
              </a:ln>
              <a:effectLst/>
            </c:spPr>
          </c:marker>
          <c:xVal>
            <c:numRef>
              <c:f>Sheet3!$O$4:$O$563</c:f>
              <c:numCache>
                <c:formatCode>General</c:formatCode>
                <c:ptCount val="560"/>
                <c:pt idx="0">
                  <c:v>1</c:v>
                </c:pt>
                <c:pt idx="1">
                  <c:v>1</c:v>
                </c:pt>
                <c:pt idx="2">
                  <c:v>1</c:v>
                </c:pt>
                <c:pt idx="3">
                  <c:v>1</c:v>
                </c:pt>
                <c:pt idx="4">
                  <c:v>1</c:v>
                </c:pt>
                <c:pt idx="5">
                  <c:v>1</c:v>
                </c:pt>
                <c:pt idx="6">
                  <c:v>1</c:v>
                </c:pt>
                <c:pt idx="7">
                  <c:v>1</c:v>
                </c:pt>
                <c:pt idx="8">
                  <c:v>2</c:v>
                </c:pt>
                <c:pt idx="9">
                  <c:v>2</c:v>
                </c:pt>
                <c:pt idx="10">
                  <c:v>2</c:v>
                </c:pt>
                <c:pt idx="11">
                  <c:v>2</c:v>
                </c:pt>
                <c:pt idx="12">
                  <c:v>2</c:v>
                </c:pt>
                <c:pt idx="13">
                  <c:v>2</c:v>
                </c:pt>
                <c:pt idx="14">
                  <c:v>2</c:v>
                </c:pt>
                <c:pt idx="15">
                  <c:v>2</c:v>
                </c:pt>
                <c:pt idx="16">
                  <c:v>3</c:v>
                </c:pt>
                <c:pt idx="17">
                  <c:v>3</c:v>
                </c:pt>
                <c:pt idx="18">
                  <c:v>3</c:v>
                </c:pt>
                <c:pt idx="19">
                  <c:v>3</c:v>
                </c:pt>
                <c:pt idx="20">
                  <c:v>3</c:v>
                </c:pt>
                <c:pt idx="21">
                  <c:v>3</c:v>
                </c:pt>
                <c:pt idx="22">
                  <c:v>3</c:v>
                </c:pt>
                <c:pt idx="23">
                  <c:v>3</c:v>
                </c:pt>
                <c:pt idx="24">
                  <c:v>4</c:v>
                </c:pt>
                <c:pt idx="25">
                  <c:v>4</c:v>
                </c:pt>
                <c:pt idx="26">
                  <c:v>4</c:v>
                </c:pt>
                <c:pt idx="27">
                  <c:v>4</c:v>
                </c:pt>
                <c:pt idx="28">
                  <c:v>4</c:v>
                </c:pt>
                <c:pt idx="29">
                  <c:v>4</c:v>
                </c:pt>
                <c:pt idx="30">
                  <c:v>4</c:v>
                </c:pt>
                <c:pt idx="31">
                  <c:v>4</c:v>
                </c:pt>
                <c:pt idx="32">
                  <c:v>5</c:v>
                </c:pt>
                <c:pt idx="33">
                  <c:v>5</c:v>
                </c:pt>
                <c:pt idx="34">
                  <c:v>5</c:v>
                </c:pt>
                <c:pt idx="35">
                  <c:v>5</c:v>
                </c:pt>
                <c:pt idx="36">
                  <c:v>5</c:v>
                </c:pt>
                <c:pt idx="37">
                  <c:v>5</c:v>
                </c:pt>
                <c:pt idx="38">
                  <c:v>5</c:v>
                </c:pt>
                <c:pt idx="39">
                  <c:v>5</c:v>
                </c:pt>
                <c:pt idx="40">
                  <c:v>9</c:v>
                </c:pt>
                <c:pt idx="41">
                  <c:v>9</c:v>
                </c:pt>
                <c:pt idx="42">
                  <c:v>9</c:v>
                </c:pt>
                <c:pt idx="43">
                  <c:v>9</c:v>
                </c:pt>
                <c:pt idx="44">
                  <c:v>9</c:v>
                </c:pt>
                <c:pt idx="45">
                  <c:v>9</c:v>
                </c:pt>
                <c:pt idx="46">
                  <c:v>9</c:v>
                </c:pt>
                <c:pt idx="47">
                  <c:v>9</c:v>
                </c:pt>
                <c:pt idx="48">
                  <c:v>10</c:v>
                </c:pt>
                <c:pt idx="49">
                  <c:v>10</c:v>
                </c:pt>
                <c:pt idx="50">
                  <c:v>10</c:v>
                </c:pt>
                <c:pt idx="51">
                  <c:v>10</c:v>
                </c:pt>
                <c:pt idx="52">
                  <c:v>10</c:v>
                </c:pt>
                <c:pt idx="53">
                  <c:v>10</c:v>
                </c:pt>
                <c:pt idx="54">
                  <c:v>10</c:v>
                </c:pt>
                <c:pt idx="55">
                  <c:v>10</c:v>
                </c:pt>
                <c:pt idx="56">
                  <c:v>11</c:v>
                </c:pt>
                <c:pt idx="57">
                  <c:v>11</c:v>
                </c:pt>
                <c:pt idx="58">
                  <c:v>11</c:v>
                </c:pt>
                <c:pt idx="59">
                  <c:v>11</c:v>
                </c:pt>
                <c:pt idx="60">
                  <c:v>11</c:v>
                </c:pt>
                <c:pt idx="61">
                  <c:v>11</c:v>
                </c:pt>
                <c:pt idx="62">
                  <c:v>11</c:v>
                </c:pt>
                <c:pt idx="63">
                  <c:v>11</c:v>
                </c:pt>
                <c:pt idx="64">
                  <c:v>12</c:v>
                </c:pt>
                <c:pt idx="65">
                  <c:v>12</c:v>
                </c:pt>
                <c:pt idx="66">
                  <c:v>12</c:v>
                </c:pt>
                <c:pt idx="67">
                  <c:v>12</c:v>
                </c:pt>
                <c:pt idx="68">
                  <c:v>12</c:v>
                </c:pt>
                <c:pt idx="69">
                  <c:v>12</c:v>
                </c:pt>
                <c:pt idx="70">
                  <c:v>12</c:v>
                </c:pt>
                <c:pt idx="71">
                  <c:v>12</c:v>
                </c:pt>
                <c:pt idx="72">
                  <c:v>13</c:v>
                </c:pt>
                <c:pt idx="73">
                  <c:v>13</c:v>
                </c:pt>
                <c:pt idx="74">
                  <c:v>13</c:v>
                </c:pt>
                <c:pt idx="75">
                  <c:v>13</c:v>
                </c:pt>
                <c:pt idx="76">
                  <c:v>13</c:v>
                </c:pt>
                <c:pt idx="77">
                  <c:v>13</c:v>
                </c:pt>
                <c:pt idx="78">
                  <c:v>13</c:v>
                </c:pt>
                <c:pt idx="79">
                  <c:v>13</c:v>
                </c:pt>
                <c:pt idx="80">
                  <c:v>17</c:v>
                </c:pt>
                <c:pt idx="81">
                  <c:v>17</c:v>
                </c:pt>
                <c:pt idx="82">
                  <c:v>17</c:v>
                </c:pt>
                <c:pt idx="83">
                  <c:v>17</c:v>
                </c:pt>
                <c:pt idx="84">
                  <c:v>17</c:v>
                </c:pt>
                <c:pt idx="85">
                  <c:v>17</c:v>
                </c:pt>
                <c:pt idx="86">
                  <c:v>17</c:v>
                </c:pt>
                <c:pt idx="87">
                  <c:v>17</c:v>
                </c:pt>
                <c:pt idx="88">
                  <c:v>18</c:v>
                </c:pt>
                <c:pt idx="89">
                  <c:v>18</c:v>
                </c:pt>
                <c:pt idx="90">
                  <c:v>18</c:v>
                </c:pt>
                <c:pt idx="91">
                  <c:v>18</c:v>
                </c:pt>
                <c:pt idx="92">
                  <c:v>18</c:v>
                </c:pt>
                <c:pt idx="93">
                  <c:v>18</c:v>
                </c:pt>
                <c:pt idx="94">
                  <c:v>18</c:v>
                </c:pt>
                <c:pt idx="95">
                  <c:v>18</c:v>
                </c:pt>
                <c:pt idx="96">
                  <c:v>19</c:v>
                </c:pt>
                <c:pt idx="97">
                  <c:v>19</c:v>
                </c:pt>
                <c:pt idx="98">
                  <c:v>19</c:v>
                </c:pt>
                <c:pt idx="99">
                  <c:v>19</c:v>
                </c:pt>
                <c:pt idx="100">
                  <c:v>19</c:v>
                </c:pt>
                <c:pt idx="101">
                  <c:v>19</c:v>
                </c:pt>
                <c:pt idx="102">
                  <c:v>19</c:v>
                </c:pt>
                <c:pt idx="103">
                  <c:v>19</c:v>
                </c:pt>
                <c:pt idx="104">
                  <c:v>20</c:v>
                </c:pt>
                <c:pt idx="105">
                  <c:v>20</c:v>
                </c:pt>
                <c:pt idx="106">
                  <c:v>20</c:v>
                </c:pt>
                <c:pt idx="107">
                  <c:v>20</c:v>
                </c:pt>
                <c:pt idx="108">
                  <c:v>20</c:v>
                </c:pt>
                <c:pt idx="109">
                  <c:v>20</c:v>
                </c:pt>
                <c:pt idx="110">
                  <c:v>20</c:v>
                </c:pt>
                <c:pt idx="111">
                  <c:v>20</c:v>
                </c:pt>
                <c:pt idx="112">
                  <c:v>21</c:v>
                </c:pt>
                <c:pt idx="113">
                  <c:v>21</c:v>
                </c:pt>
                <c:pt idx="114">
                  <c:v>21</c:v>
                </c:pt>
                <c:pt idx="115">
                  <c:v>21</c:v>
                </c:pt>
                <c:pt idx="116">
                  <c:v>21</c:v>
                </c:pt>
                <c:pt idx="117">
                  <c:v>21</c:v>
                </c:pt>
                <c:pt idx="118">
                  <c:v>21</c:v>
                </c:pt>
                <c:pt idx="119">
                  <c:v>21</c:v>
                </c:pt>
                <c:pt idx="120">
                  <c:v>25</c:v>
                </c:pt>
                <c:pt idx="121">
                  <c:v>25</c:v>
                </c:pt>
                <c:pt idx="122">
                  <c:v>25</c:v>
                </c:pt>
                <c:pt idx="123">
                  <c:v>25</c:v>
                </c:pt>
                <c:pt idx="124">
                  <c:v>25</c:v>
                </c:pt>
                <c:pt idx="125">
                  <c:v>25</c:v>
                </c:pt>
                <c:pt idx="126">
                  <c:v>25</c:v>
                </c:pt>
                <c:pt idx="127">
                  <c:v>25</c:v>
                </c:pt>
                <c:pt idx="128">
                  <c:v>26</c:v>
                </c:pt>
                <c:pt idx="129">
                  <c:v>26</c:v>
                </c:pt>
                <c:pt idx="130">
                  <c:v>26</c:v>
                </c:pt>
                <c:pt idx="131">
                  <c:v>26</c:v>
                </c:pt>
                <c:pt idx="132">
                  <c:v>26</c:v>
                </c:pt>
                <c:pt idx="133">
                  <c:v>26</c:v>
                </c:pt>
                <c:pt idx="134">
                  <c:v>26</c:v>
                </c:pt>
                <c:pt idx="135">
                  <c:v>26</c:v>
                </c:pt>
                <c:pt idx="136">
                  <c:v>27</c:v>
                </c:pt>
                <c:pt idx="137">
                  <c:v>27</c:v>
                </c:pt>
                <c:pt idx="138">
                  <c:v>27</c:v>
                </c:pt>
                <c:pt idx="139">
                  <c:v>27</c:v>
                </c:pt>
                <c:pt idx="140">
                  <c:v>27</c:v>
                </c:pt>
                <c:pt idx="141">
                  <c:v>27</c:v>
                </c:pt>
                <c:pt idx="142">
                  <c:v>27</c:v>
                </c:pt>
                <c:pt idx="143">
                  <c:v>27</c:v>
                </c:pt>
                <c:pt idx="144">
                  <c:v>28</c:v>
                </c:pt>
                <c:pt idx="145">
                  <c:v>28</c:v>
                </c:pt>
                <c:pt idx="146">
                  <c:v>28</c:v>
                </c:pt>
                <c:pt idx="147">
                  <c:v>28</c:v>
                </c:pt>
                <c:pt idx="148">
                  <c:v>28</c:v>
                </c:pt>
                <c:pt idx="149">
                  <c:v>28</c:v>
                </c:pt>
                <c:pt idx="150">
                  <c:v>28</c:v>
                </c:pt>
                <c:pt idx="151">
                  <c:v>28</c:v>
                </c:pt>
                <c:pt idx="152">
                  <c:v>29</c:v>
                </c:pt>
                <c:pt idx="153">
                  <c:v>29</c:v>
                </c:pt>
                <c:pt idx="154">
                  <c:v>29</c:v>
                </c:pt>
                <c:pt idx="155">
                  <c:v>29</c:v>
                </c:pt>
                <c:pt idx="156">
                  <c:v>29</c:v>
                </c:pt>
                <c:pt idx="157">
                  <c:v>29</c:v>
                </c:pt>
                <c:pt idx="158">
                  <c:v>29</c:v>
                </c:pt>
                <c:pt idx="159">
                  <c:v>29</c:v>
                </c:pt>
                <c:pt idx="160">
                  <c:v>33</c:v>
                </c:pt>
                <c:pt idx="161">
                  <c:v>33</c:v>
                </c:pt>
                <c:pt idx="162">
                  <c:v>33</c:v>
                </c:pt>
                <c:pt idx="163">
                  <c:v>33</c:v>
                </c:pt>
                <c:pt idx="164">
                  <c:v>33</c:v>
                </c:pt>
                <c:pt idx="165">
                  <c:v>33</c:v>
                </c:pt>
                <c:pt idx="166">
                  <c:v>33</c:v>
                </c:pt>
                <c:pt idx="167">
                  <c:v>33</c:v>
                </c:pt>
                <c:pt idx="168">
                  <c:v>34</c:v>
                </c:pt>
                <c:pt idx="169">
                  <c:v>34</c:v>
                </c:pt>
                <c:pt idx="170">
                  <c:v>34</c:v>
                </c:pt>
                <c:pt idx="171">
                  <c:v>34</c:v>
                </c:pt>
                <c:pt idx="172">
                  <c:v>34</c:v>
                </c:pt>
                <c:pt idx="173">
                  <c:v>34</c:v>
                </c:pt>
                <c:pt idx="174">
                  <c:v>34</c:v>
                </c:pt>
                <c:pt idx="175">
                  <c:v>34</c:v>
                </c:pt>
                <c:pt idx="176">
                  <c:v>35</c:v>
                </c:pt>
                <c:pt idx="177">
                  <c:v>35</c:v>
                </c:pt>
                <c:pt idx="178">
                  <c:v>35</c:v>
                </c:pt>
                <c:pt idx="179">
                  <c:v>35</c:v>
                </c:pt>
                <c:pt idx="180">
                  <c:v>35</c:v>
                </c:pt>
                <c:pt idx="181">
                  <c:v>35</c:v>
                </c:pt>
                <c:pt idx="182">
                  <c:v>35</c:v>
                </c:pt>
                <c:pt idx="183">
                  <c:v>35</c:v>
                </c:pt>
                <c:pt idx="184">
                  <c:v>36</c:v>
                </c:pt>
                <c:pt idx="185">
                  <c:v>36</c:v>
                </c:pt>
                <c:pt idx="186">
                  <c:v>36</c:v>
                </c:pt>
                <c:pt idx="187">
                  <c:v>36</c:v>
                </c:pt>
                <c:pt idx="188">
                  <c:v>36</c:v>
                </c:pt>
                <c:pt idx="189">
                  <c:v>36</c:v>
                </c:pt>
                <c:pt idx="190">
                  <c:v>36</c:v>
                </c:pt>
                <c:pt idx="191">
                  <c:v>36</c:v>
                </c:pt>
                <c:pt idx="192">
                  <c:v>37</c:v>
                </c:pt>
                <c:pt idx="193">
                  <c:v>37</c:v>
                </c:pt>
                <c:pt idx="194">
                  <c:v>37</c:v>
                </c:pt>
                <c:pt idx="195">
                  <c:v>37</c:v>
                </c:pt>
                <c:pt idx="196">
                  <c:v>37</c:v>
                </c:pt>
                <c:pt idx="197">
                  <c:v>37</c:v>
                </c:pt>
                <c:pt idx="198">
                  <c:v>37</c:v>
                </c:pt>
                <c:pt idx="199">
                  <c:v>37</c:v>
                </c:pt>
                <c:pt idx="200">
                  <c:v>41</c:v>
                </c:pt>
                <c:pt idx="201">
                  <c:v>41</c:v>
                </c:pt>
                <c:pt idx="202">
                  <c:v>41</c:v>
                </c:pt>
                <c:pt idx="203">
                  <c:v>41</c:v>
                </c:pt>
                <c:pt idx="204">
                  <c:v>41</c:v>
                </c:pt>
                <c:pt idx="205">
                  <c:v>41</c:v>
                </c:pt>
                <c:pt idx="206">
                  <c:v>41</c:v>
                </c:pt>
                <c:pt idx="207">
                  <c:v>41</c:v>
                </c:pt>
                <c:pt idx="208">
                  <c:v>42</c:v>
                </c:pt>
                <c:pt idx="209">
                  <c:v>42</c:v>
                </c:pt>
                <c:pt idx="210">
                  <c:v>42</c:v>
                </c:pt>
                <c:pt idx="211">
                  <c:v>42</c:v>
                </c:pt>
                <c:pt idx="212">
                  <c:v>42</c:v>
                </c:pt>
                <c:pt idx="213">
                  <c:v>42</c:v>
                </c:pt>
                <c:pt idx="214">
                  <c:v>42</c:v>
                </c:pt>
                <c:pt idx="215">
                  <c:v>42</c:v>
                </c:pt>
                <c:pt idx="216">
                  <c:v>43</c:v>
                </c:pt>
                <c:pt idx="217">
                  <c:v>43</c:v>
                </c:pt>
                <c:pt idx="218">
                  <c:v>43</c:v>
                </c:pt>
                <c:pt idx="219">
                  <c:v>43</c:v>
                </c:pt>
                <c:pt idx="220">
                  <c:v>43</c:v>
                </c:pt>
                <c:pt idx="221">
                  <c:v>43</c:v>
                </c:pt>
                <c:pt idx="222">
                  <c:v>43</c:v>
                </c:pt>
                <c:pt idx="223">
                  <c:v>43</c:v>
                </c:pt>
                <c:pt idx="224">
                  <c:v>44</c:v>
                </c:pt>
                <c:pt idx="225">
                  <c:v>44</c:v>
                </c:pt>
                <c:pt idx="226">
                  <c:v>44</c:v>
                </c:pt>
                <c:pt idx="227">
                  <c:v>44</c:v>
                </c:pt>
                <c:pt idx="228">
                  <c:v>44</c:v>
                </c:pt>
                <c:pt idx="229">
                  <c:v>44</c:v>
                </c:pt>
                <c:pt idx="230">
                  <c:v>44</c:v>
                </c:pt>
                <c:pt idx="231">
                  <c:v>44</c:v>
                </c:pt>
                <c:pt idx="232">
                  <c:v>45</c:v>
                </c:pt>
                <c:pt idx="233">
                  <c:v>45</c:v>
                </c:pt>
                <c:pt idx="234">
                  <c:v>45</c:v>
                </c:pt>
                <c:pt idx="235">
                  <c:v>45</c:v>
                </c:pt>
                <c:pt idx="236">
                  <c:v>45</c:v>
                </c:pt>
                <c:pt idx="237">
                  <c:v>45</c:v>
                </c:pt>
                <c:pt idx="238">
                  <c:v>45</c:v>
                </c:pt>
                <c:pt idx="239">
                  <c:v>45</c:v>
                </c:pt>
                <c:pt idx="240">
                  <c:v>49</c:v>
                </c:pt>
                <c:pt idx="241">
                  <c:v>49</c:v>
                </c:pt>
                <c:pt idx="242">
                  <c:v>49</c:v>
                </c:pt>
                <c:pt idx="243">
                  <c:v>49</c:v>
                </c:pt>
                <c:pt idx="244">
                  <c:v>49</c:v>
                </c:pt>
                <c:pt idx="245">
                  <c:v>49</c:v>
                </c:pt>
                <c:pt idx="246">
                  <c:v>49</c:v>
                </c:pt>
                <c:pt idx="247">
                  <c:v>49</c:v>
                </c:pt>
                <c:pt idx="248">
                  <c:v>50</c:v>
                </c:pt>
                <c:pt idx="249">
                  <c:v>50</c:v>
                </c:pt>
                <c:pt idx="250">
                  <c:v>50</c:v>
                </c:pt>
                <c:pt idx="251">
                  <c:v>50</c:v>
                </c:pt>
                <c:pt idx="252">
                  <c:v>50</c:v>
                </c:pt>
                <c:pt idx="253">
                  <c:v>50</c:v>
                </c:pt>
                <c:pt idx="254">
                  <c:v>50</c:v>
                </c:pt>
                <c:pt idx="255">
                  <c:v>50</c:v>
                </c:pt>
                <c:pt idx="256">
                  <c:v>51</c:v>
                </c:pt>
                <c:pt idx="257">
                  <c:v>51</c:v>
                </c:pt>
                <c:pt idx="258">
                  <c:v>51</c:v>
                </c:pt>
                <c:pt idx="259">
                  <c:v>51</c:v>
                </c:pt>
                <c:pt idx="260">
                  <c:v>51</c:v>
                </c:pt>
                <c:pt idx="261">
                  <c:v>51</c:v>
                </c:pt>
                <c:pt idx="262">
                  <c:v>51</c:v>
                </c:pt>
                <c:pt idx="263">
                  <c:v>51</c:v>
                </c:pt>
                <c:pt idx="264">
                  <c:v>52</c:v>
                </c:pt>
                <c:pt idx="265">
                  <c:v>52</c:v>
                </c:pt>
                <c:pt idx="266">
                  <c:v>52</c:v>
                </c:pt>
                <c:pt idx="267">
                  <c:v>52</c:v>
                </c:pt>
                <c:pt idx="268">
                  <c:v>52</c:v>
                </c:pt>
                <c:pt idx="269">
                  <c:v>52</c:v>
                </c:pt>
                <c:pt idx="270">
                  <c:v>52</c:v>
                </c:pt>
                <c:pt idx="271">
                  <c:v>52</c:v>
                </c:pt>
                <c:pt idx="272">
                  <c:v>53</c:v>
                </c:pt>
                <c:pt idx="273">
                  <c:v>53</c:v>
                </c:pt>
                <c:pt idx="274">
                  <c:v>53</c:v>
                </c:pt>
                <c:pt idx="275">
                  <c:v>53</c:v>
                </c:pt>
                <c:pt idx="276">
                  <c:v>53</c:v>
                </c:pt>
                <c:pt idx="277">
                  <c:v>53</c:v>
                </c:pt>
                <c:pt idx="278">
                  <c:v>53</c:v>
                </c:pt>
                <c:pt idx="279">
                  <c:v>53</c:v>
                </c:pt>
                <c:pt idx="280">
                  <c:v>57</c:v>
                </c:pt>
                <c:pt idx="281">
                  <c:v>57</c:v>
                </c:pt>
                <c:pt idx="282">
                  <c:v>57</c:v>
                </c:pt>
                <c:pt idx="283">
                  <c:v>57</c:v>
                </c:pt>
                <c:pt idx="284">
                  <c:v>57</c:v>
                </c:pt>
                <c:pt idx="285">
                  <c:v>57</c:v>
                </c:pt>
                <c:pt idx="286">
                  <c:v>57</c:v>
                </c:pt>
                <c:pt idx="287">
                  <c:v>57</c:v>
                </c:pt>
                <c:pt idx="288">
                  <c:v>58</c:v>
                </c:pt>
                <c:pt idx="289">
                  <c:v>58</c:v>
                </c:pt>
                <c:pt idx="290">
                  <c:v>58</c:v>
                </c:pt>
                <c:pt idx="291">
                  <c:v>58</c:v>
                </c:pt>
                <c:pt idx="292">
                  <c:v>58</c:v>
                </c:pt>
                <c:pt idx="293">
                  <c:v>58</c:v>
                </c:pt>
                <c:pt idx="294">
                  <c:v>58</c:v>
                </c:pt>
                <c:pt idx="295">
                  <c:v>58</c:v>
                </c:pt>
                <c:pt idx="296">
                  <c:v>59</c:v>
                </c:pt>
                <c:pt idx="297">
                  <c:v>59</c:v>
                </c:pt>
                <c:pt idx="298">
                  <c:v>59</c:v>
                </c:pt>
                <c:pt idx="299">
                  <c:v>59</c:v>
                </c:pt>
                <c:pt idx="300">
                  <c:v>59</c:v>
                </c:pt>
                <c:pt idx="301">
                  <c:v>59</c:v>
                </c:pt>
                <c:pt idx="302">
                  <c:v>59</c:v>
                </c:pt>
                <c:pt idx="303">
                  <c:v>59</c:v>
                </c:pt>
                <c:pt idx="304">
                  <c:v>60</c:v>
                </c:pt>
                <c:pt idx="305">
                  <c:v>60</c:v>
                </c:pt>
                <c:pt idx="306">
                  <c:v>60</c:v>
                </c:pt>
                <c:pt idx="307">
                  <c:v>60</c:v>
                </c:pt>
                <c:pt idx="308">
                  <c:v>60</c:v>
                </c:pt>
                <c:pt idx="309">
                  <c:v>60</c:v>
                </c:pt>
                <c:pt idx="310">
                  <c:v>60</c:v>
                </c:pt>
                <c:pt idx="311">
                  <c:v>60</c:v>
                </c:pt>
                <c:pt idx="312">
                  <c:v>61</c:v>
                </c:pt>
                <c:pt idx="313">
                  <c:v>61</c:v>
                </c:pt>
                <c:pt idx="314">
                  <c:v>61</c:v>
                </c:pt>
                <c:pt idx="315">
                  <c:v>61</c:v>
                </c:pt>
                <c:pt idx="316">
                  <c:v>61</c:v>
                </c:pt>
                <c:pt idx="317">
                  <c:v>61</c:v>
                </c:pt>
                <c:pt idx="318">
                  <c:v>61</c:v>
                </c:pt>
                <c:pt idx="319">
                  <c:v>61</c:v>
                </c:pt>
                <c:pt idx="320">
                  <c:v>65</c:v>
                </c:pt>
                <c:pt idx="321">
                  <c:v>65</c:v>
                </c:pt>
                <c:pt idx="322">
                  <c:v>65</c:v>
                </c:pt>
                <c:pt idx="323">
                  <c:v>65</c:v>
                </c:pt>
                <c:pt idx="324">
                  <c:v>65</c:v>
                </c:pt>
                <c:pt idx="325">
                  <c:v>65</c:v>
                </c:pt>
                <c:pt idx="326">
                  <c:v>65</c:v>
                </c:pt>
                <c:pt idx="327">
                  <c:v>65</c:v>
                </c:pt>
                <c:pt idx="328">
                  <c:v>66</c:v>
                </c:pt>
                <c:pt idx="329">
                  <c:v>66</c:v>
                </c:pt>
                <c:pt idx="330">
                  <c:v>66</c:v>
                </c:pt>
                <c:pt idx="331">
                  <c:v>66</c:v>
                </c:pt>
                <c:pt idx="332">
                  <c:v>66</c:v>
                </c:pt>
                <c:pt idx="333">
                  <c:v>66</c:v>
                </c:pt>
                <c:pt idx="334">
                  <c:v>66</c:v>
                </c:pt>
                <c:pt idx="335">
                  <c:v>66</c:v>
                </c:pt>
                <c:pt idx="336">
                  <c:v>67</c:v>
                </c:pt>
                <c:pt idx="337">
                  <c:v>67</c:v>
                </c:pt>
                <c:pt idx="338">
                  <c:v>67</c:v>
                </c:pt>
                <c:pt idx="339">
                  <c:v>67</c:v>
                </c:pt>
                <c:pt idx="340">
                  <c:v>67</c:v>
                </c:pt>
                <c:pt idx="341">
                  <c:v>67</c:v>
                </c:pt>
                <c:pt idx="342">
                  <c:v>67</c:v>
                </c:pt>
                <c:pt idx="343">
                  <c:v>67</c:v>
                </c:pt>
                <c:pt idx="344">
                  <c:v>68</c:v>
                </c:pt>
                <c:pt idx="345">
                  <c:v>68</c:v>
                </c:pt>
                <c:pt idx="346">
                  <c:v>68</c:v>
                </c:pt>
                <c:pt idx="347">
                  <c:v>68</c:v>
                </c:pt>
                <c:pt idx="348">
                  <c:v>68</c:v>
                </c:pt>
                <c:pt idx="349">
                  <c:v>68</c:v>
                </c:pt>
                <c:pt idx="350">
                  <c:v>68</c:v>
                </c:pt>
                <c:pt idx="351">
                  <c:v>68</c:v>
                </c:pt>
                <c:pt idx="352">
                  <c:v>69</c:v>
                </c:pt>
                <c:pt idx="353">
                  <c:v>69</c:v>
                </c:pt>
                <c:pt idx="354">
                  <c:v>69</c:v>
                </c:pt>
                <c:pt idx="355">
                  <c:v>69</c:v>
                </c:pt>
                <c:pt idx="356">
                  <c:v>69</c:v>
                </c:pt>
                <c:pt idx="357">
                  <c:v>69</c:v>
                </c:pt>
                <c:pt idx="358">
                  <c:v>69</c:v>
                </c:pt>
                <c:pt idx="359">
                  <c:v>69</c:v>
                </c:pt>
                <c:pt idx="360">
                  <c:v>73</c:v>
                </c:pt>
                <c:pt idx="361">
                  <c:v>73</c:v>
                </c:pt>
                <c:pt idx="362">
                  <c:v>73</c:v>
                </c:pt>
                <c:pt idx="363">
                  <c:v>73</c:v>
                </c:pt>
                <c:pt idx="364">
                  <c:v>73</c:v>
                </c:pt>
                <c:pt idx="365">
                  <c:v>73</c:v>
                </c:pt>
                <c:pt idx="366">
                  <c:v>73</c:v>
                </c:pt>
                <c:pt idx="367">
                  <c:v>73</c:v>
                </c:pt>
                <c:pt idx="368">
                  <c:v>74</c:v>
                </c:pt>
                <c:pt idx="369">
                  <c:v>74</c:v>
                </c:pt>
                <c:pt idx="370">
                  <c:v>74</c:v>
                </c:pt>
                <c:pt idx="371">
                  <c:v>74</c:v>
                </c:pt>
                <c:pt idx="372">
                  <c:v>74</c:v>
                </c:pt>
                <c:pt idx="373">
                  <c:v>74</c:v>
                </c:pt>
                <c:pt idx="374">
                  <c:v>74</c:v>
                </c:pt>
                <c:pt idx="375">
                  <c:v>74</c:v>
                </c:pt>
                <c:pt idx="376">
                  <c:v>75</c:v>
                </c:pt>
                <c:pt idx="377">
                  <c:v>75</c:v>
                </c:pt>
                <c:pt idx="378">
                  <c:v>75</c:v>
                </c:pt>
                <c:pt idx="379">
                  <c:v>75</c:v>
                </c:pt>
                <c:pt idx="380">
                  <c:v>75</c:v>
                </c:pt>
                <c:pt idx="381">
                  <c:v>75</c:v>
                </c:pt>
                <c:pt idx="382">
                  <c:v>75</c:v>
                </c:pt>
                <c:pt idx="383">
                  <c:v>75</c:v>
                </c:pt>
                <c:pt idx="384">
                  <c:v>76</c:v>
                </c:pt>
                <c:pt idx="385">
                  <c:v>76</c:v>
                </c:pt>
                <c:pt idx="386">
                  <c:v>76</c:v>
                </c:pt>
                <c:pt idx="387">
                  <c:v>76</c:v>
                </c:pt>
                <c:pt idx="388">
                  <c:v>76</c:v>
                </c:pt>
                <c:pt idx="389">
                  <c:v>76</c:v>
                </c:pt>
                <c:pt idx="390">
                  <c:v>76</c:v>
                </c:pt>
                <c:pt idx="391">
                  <c:v>76</c:v>
                </c:pt>
                <c:pt idx="392">
                  <c:v>77</c:v>
                </c:pt>
                <c:pt idx="393">
                  <c:v>77</c:v>
                </c:pt>
                <c:pt idx="394">
                  <c:v>77</c:v>
                </c:pt>
                <c:pt idx="395">
                  <c:v>77</c:v>
                </c:pt>
                <c:pt idx="396">
                  <c:v>77</c:v>
                </c:pt>
                <c:pt idx="397">
                  <c:v>77</c:v>
                </c:pt>
                <c:pt idx="398">
                  <c:v>77</c:v>
                </c:pt>
                <c:pt idx="399">
                  <c:v>77</c:v>
                </c:pt>
                <c:pt idx="400">
                  <c:v>81</c:v>
                </c:pt>
                <c:pt idx="401">
                  <c:v>81</c:v>
                </c:pt>
                <c:pt idx="402">
                  <c:v>81</c:v>
                </c:pt>
                <c:pt idx="403">
                  <c:v>81</c:v>
                </c:pt>
                <c:pt idx="404">
                  <c:v>81</c:v>
                </c:pt>
                <c:pt idx="405">
                  <c:v>81</c:v>
                </c:pt>
                <c:pt idx="406">
                  <c:v>81</c:v>
                </c:pt>
                <c:pt idx="407">
                  <c:v>81</c:v>
                </c:pt>
                <c:pt idx="408">
                  <c:v>82</c:v>
                </c:pt>
                <c:pt idx="409">
                  <c:v>82</c:v>
                </c:pt>
                <c:pt idx="410">
                  <c:v>82</c:v>
                </c:pt>
                <c:pt idx="411">
                  <c:v>82</c:v>
                </c:pt>
                <c:pt idx="412">
                  <c:v>82</c:v>
                </c:pt>
                <c:pt idx="413">
                  <c:v>82</c:v>
                </c:pt>
                <c:pt idx="414">
                  <c:v>82</c:v>
                </c:pt>
                <c:pt idx="415">
                  <c:v>82</c:v>
                </c:pt>
                <c:pt idx="416">
                  <c:v>83</c:v>
                </c:pt>
                <c:pt idx="417">
                  <c:v>83</c:v>
                </c:pt>
                <c:pt idx="418">
                  <c:v>83</c:v>
                </c:pt>
                <c:pt idx="419">
                  <c:v>83</c:v>
                </c:pt>
                <c:pt idx="420">
                  <c:v>83</c:v>
                </c:pt>
                <c:pt idx="421">
                  <c:v>83</c:v>
                </c:pt>
                <c:pt idx="422">
                  <c:v>83</c:v>
                </c:pt>
                <c:pt idx="423">
                  <c:v>83</c:v>
                </c:pt>
                <c:pt idx="424">
                  <c:v>84</c:v>
                </c:pt>
                <c:pt idx="425">
                  <c:v>84</c:v>
                </c:pt>
                <c:pt idx="426">
                  <c:v>84</c:v>
                </c:pt>
                <c:pt idx="427">
                  <c:v>84</c:v>
                </c:pt>
                <c:pt idx="428">
                  <c:v>84</c:v>
                </c:pt>
                <c:pt idx="429">
                  <c:v>84</c:v>
                </c:pt>
                <c:pt idx="430">
                  <c:v>84</c:v>
                </c:pt>
                <c:pt idx="431">
                  <c:v>84</c:v>
                </c:pt>
                <c:pt idx="432">
                  <c:v>85</c:v>
                </c:pt>
                <c:pt idx="433">
                  <c:v>85</c:v>
                </c:pt>
                <c:pt idx="434">
                  <c:v>85</c:v>
                </c:pt>
                <c:pt idx="435">
                  <c:v>85</c:v>
                </c:pt>
                <c:pt idx="436">
                  <c:v>85</c:v>
                </c:pt>
                <c:pt idx="437">
                  <c:v>85</c:v>
                </c:pt>
                <c:pt idx="438">
                  <c:v>85</c:v>
                </c:pt>
                <c:pt idx="439">
                  <c:v>85</c:v>
                </c:pt>
                <c:pt idx="440">
                  <c:v>89</c:v>
                </c:pt>
                <c:pt idx="441">
                  <c:v>89</c:v>
                </c:pt>
                <c:pt idx="442">
                  <c:v>89</c:v>
                </c:pt>
                <c:pt idx="443">
                  <c:v>89</c:v>
                </c:pt>
                <c:pt idx="444">
                  <c:v>89</c:v>
                </c:pt>
                <c:pt idx="445">
                  <c:v>89</c:v>
                </c:pt>
                <c:pt idx="446">
                  <c:v>89</c:v>
                </c:pt>
                <c:pt idx="447">
                  <c:v>89</c:v>
                </c:pt>
                <c:pt idx="448">
                  <c:v>90</c:v>
                </c:pt>
                <c:pt idx="449">
                  <c:v>90</c:v>
                </c:pt>
                <c:pt idx="450">
                  <c:v>90</c:v>
                </c:pt>
                <c:pt idx="451">
                  <c:v>90</c:v>
                </c:pt>
                <c:pt idx="452">
                  <c:v>90</c:v>
                </c:pt>
                <c:pt idx="453">
                  <c:v>90</c:v>
                </c:pt>
                <c:pt idx="454">
                  <c:v>90</c:v>
                </c:pt>
                <c:pt idx="455">
                  <c:v>90</c:v>
                </c:pt>
                <c:pt idx="456">
                  <c:v>91</c:v>
                </c:pt>
                <c:pt idx="457">
                  <c:v>91</c:v>
                </c:pt>
                <c:pt idx="458">
                  <c:v>91</c:v>
                </c:pt>
                <c:pt idx="459">
                  <c:v>91</c:v>
                </c:pt>
                <c:pt idx="460">
                  <c:v>91</c:v>
                </c:pt>
                <c:pt idx="461">
                  <c:v>91</c:v>
                </c:pt>
                <c:pt idx="462">
                  <c:v>91</c:v>
                </c:pt>
                <c:pt idx="463">
                  <c:v>91</c:v>
                </c:pt>
                <c:pt idx="464">
                  <c:v>92</c:v>
                </c:pt>
                <c:pt idx="465">
                  <c:v>92</c:v>
                </c:pt>
                <c:pt idx="466">
                  <c:v>92</c:v>
                </c:pt>
                <c:pt idx="467">
                  <c:v>92</c:v>
                </c:pt>
                <c:pt idx="468">
                  <c:v>92</c:v>
                </c:pt>
                <c:pt idx="469">
                  <c:v>92</c:v>
                </c:pt>
                <c:pt idx="470">
                  <c:v>92</c:v>
                </c:pt>
                <c:pt idx="471">
                  <c:v>92</c:v>
                </c:pt>
                <c:pt idx="472">
                  <c:v>93</c:v>
                </c:pt>
                <c:pt idx="473">
                  <c:v>93</c:v>
                </c:pt>
                <c:pt idx="474">
                  <c:v>93</c:v>
                </c:pt>
                <c:pt idx="475">
                  <c:v>93</c:v>
                </c:pt>
                <c:pt idx="476">
                  <c:v>93</c:v>
                </c:pt>
                <c:pt idx="477">
                  <c:v>93</c:v>
                </c:pt>
                <c:pt idx="478">
                  <c:v>93</c:v>
                </c:pt>
                <c:pt idx="479">
                  <c:v>93</c:v>
                </c:pt>
                <c:pt idx="480">
                  <c:v>97</c:v>
                </c:pt>
                <c:pt idx="481">
                  <c:v>97</c:v>
                </c:pt>
                <c:pt idx="482">
                  <c:v>97</c:v>
                </c:pt>
                <c:pt idx="483">
                  <c:v>97</c:v>
                </c:pt>
                <c:pt idx="484">
                  <c:v>97</c:v>
                </c:pt>
                <c:pt idx="485">
                  <c:v>97</c:v>
                </c:pt>
                <c:pt idx="486">
                  <c:v>97</c:v>
                </c:pt>
                <c:pt idx="487">
                  <c:v>97</c:v>
                </c:pt>
                <c:pt idx="488">
                  <c:v>98</c:v>
                </c:pt>
                <c:pt idx="489">
                  <c:v>98</c:v>
                </c:pt>
                <c:pt idx="490">
                  <c:v>98</c:v>
                </c:pt>
                <c:pt idx="491">
                  <c:v>98</c:v>
                </c:pt>
                <c:pt idx="492">
                  <c:v>98</c:v>
                </c:pt>
                <c:pt idx="493">
                  <c:v>98</c:v>
                </c:pt>
                <c:pt idx="494">
                  <c:v>98</c:v>
                </c:pt>
                <c:pt idx="495">
                  <c:v>98</c:v>
                </c:pt>
                <c:pt idx="496">
                  <c:v>99</c:v>
                </c:pt>
                <c:pt idx="497">
                  <c:v>99</c:v>
                </c:pt>
                <c:pt idx="498">
                  <c:v>99</c:v>
                </c:pt>
                <c:pt idx="499">
                  <c:v>99</c:v>
                </c:pt>
                <c:pt idx="500">
                  <c:v>99</c:v>
                </c:pt>
                <c:pt idx="501">
                  <c:v>99</c:v>
                </c:pt>
                <c:pt idx="502">
                  <c:v>99</c:v>
                </c:pt>
                <c:pt idx="503">
                  <c:v>99</c:v>
                </c:pt>
                <c:pt idx="504">
                  <c:v>100</c:v>
                </c:pt>
                <c:pt idx="505">
                  <c:v>100</c:v>
                </c:pt>
                <c:pt idx="506">
                  <c:v>100</c:v>
                </c:pt>
                <c:pt idx="507">
                  <c:v>100</c:v>
                </c:pt>
                <c:pt idx="508">
                  <c:v>100</c:v>
                </c:pt>
                <c:pt idx="509">
                  <c:v>100</c:v>
                </c:pt>
                <c:pt idx="510">
                  <c:v>100</c:v>
                </c:pt>
                <c:pt idx="511">
                  <c:v>100</c:v>
                </c:pt>
                <c:pt idx="512">
                  <c:v>101</c:v>
                </c:pt>
                <c:pt idx="513">
                  <c:v>101</c:v>
                </c:pt>
                <c:pt idx="514">
                  <c:v>101</c:v>
                </c:pt>
                <c:pt idx="515">
                  <c:v>101</c:v>
                </c:pt>
                <c:pt idx="516">
                  <c:v>101</c:v>
                </c:pt>
                <c:pt idx="517">
                  <c:v>101</c:v>
                </c:pt>
                <c:pt idx="518">
                  <c:v>101</c:v>
                </c:pt>
                <c:pt idx="519">
                  <c:v>101</c:v>
                </c:pt>
                <c:pt idx="520">
                  <c:v>105</c:v>
                </c:pt>
                <c:pt idx="521">
                  <c:v>105</c:v>
                </c:pt>
                <c:pt idx="522">
                  <c:v>105</c:v>
                </c:pt>
                <c:pt idx="523">
                  <c:v>105</c:v>
                </c:pt>
                <c:pt idx="524">
                  <c:v>105</c:v>
                </c:pt>
                <c:pt idx="525">
                  <c:v>105</c:v>
                </c:pt>
                <c:pt idx="526">
                  <c:v>105</c:v>
                </c:pt>
                <c:pt idx="527">
                  <c:v>105</c:v>
                </c:pt>
                <c:pt idx="528">
                  <c:v>106</c:v>
                </c:pt>
                <c:pt idx="529">
                  <c:v>106</c:v>
                </c:pt>
                <c:pt idx="530">
                  <c:v>106</c:v>
                </c:pt>
                <c:pt idx="531">
                  <c:v>106</c:v>
                </c:pt>
                <c:pt idx="532">
                  <c:v>106</c:v>
                </c:pt>
                <c:pt idx="533">
                  <c:v>106</c:v>
                </c:pt>
                <c:pt idx="534">
                  <c:v>106</c:v>
                </c:pt>
                <c:pt idx="535">
                  <c:v>106</c:v>
                </c:pt>
                <c:pt idx="536">
                  <c:v>107</c:v>
                </c:pt>
                <c:pt idx="537">
                  <c:v>107</c:v>
                </c:pt>
                <c:pt idx="538">
                  <c:v>107</c:v>
                </c:pt>
                <c:pt idx="539">
                  <c:v>107</c:v>
                </c:pt>
                <c:pt idx="540">
                  <c:v>107</c:v>
                </c:pt>
                <c:pt idx="541">
                  <c:v>107</c:v>
                </c:pt>
                <c:pt idx="542">
                  <c:v>107</c:v>
                </c:pt>
                <c:pt idx="543">
                  <c:v>107</c:v>
                </c:pt>
                <c:pt idx="544">
                  <c:v>108</c:v>
                </c:pt>
                <c:pt idx="545">
                  <c:v>108</c:v>
                </c:pt>
                <c:pt idx="546">
                  <c:v>108</c:v>
                </c:pt>
                <c:pt idx="547">
                  <c:v>108</c:v>
                </c:pt>
                <c:pt idx="548">
                  <c:v>108</c:v>
                </c:pt>
                <c:pt idx="549">
                  <c:v>108</c:v>
                </c:pt>
                <c:pt idx="550">
                  <c:v>108</c:v>
                </c:pt>
                <c:pt idx="551">
                  <c:v>108</c:v>
                </c:pt>
                <c:pt idx="552">
                  <c:v>109</c:v>
                </c:pt>
                <c:pt idx="553">
                  <c:v>109</c:v>
                </c:pt>
                <c:pt idx="554">
                  <c:v>109</c:v>
                </c:pt>
                <c:pt idx="555">
                  <c:v>109</c:v>
                </c:pt>
                <c:pt idx="556">
                  <c:v>109</c:v>
                </c:pt>
                <c:pt idx="557">
                  <c:v>109</c:v>
                </c:pt>
                <c:pt idx="558">
                  <c:v>109</c:v>
                </c:pt>
                <c:pt idx="559">
                  <c:v>109</c:v>
                </c:pt>
              </c:numCache>
            </c:numRef>
          </c:xVal>
          <c:yVal>
            <c:numRef>
              <c:f>Sheet3!$S$4:$S$563</c:f>
              <c:numCache>
                <c:formatCode>General</c:formatCode>
                <c:ptCount val="560"/>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4.7243830000000004</c:v>
                </c:pt>
                <c:pt idx="25">
                  <c:v>2.5160309999999999</c:v>
                </c:pt>
                <c:pt idx="26">
                  <c:v>3.91804</c:v>
                </c:pt>
                <c:pt idx="27">
                  <c:v>0.3242254</c:v>
                </c:pt>
                <c:pt idx="28">
                  <c:v>2.5457860000000001</c:v>
                </c:pt>
                <c:pt idx="29">
                  <c:v>5.2195910000000003</c:v>
                </c:pt>
                <c:pt idx="30">
                  <c:v>1.556206</c:v>
                </c:pt>
                <c:pt idx="31">
                  <c:v>4.2686700000000002</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15.807410000000001</c:v>
                </c:pt>
                <c:pt idx="65">
                  <c:v>11.28444</c:v>
                </c:pt>
                <c:pt idx="66">
                  <c:v>14.62195</c:v>
                </c:pt>
                <c:pt idx="67">
                  <c:v>0.24896860000000001</c:v>
                </c:pt>
                <c:pt idx="68">
                  <c:v>8.7443939999999998</c:v>
                </c:pt>
                <c:pt idx="69">
                  <c:v>13.690440000000001</c:v>
                </c:pt>
                <c:pt idx="70">
                  <c:v>6.4678909999999998</c:v>
                </c:pt>
                <c:pt idx="71">
                  <c:v>16.41797</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8.5550820000000005</c:v>
                </c:pt>
                <c:pt idx="105">
                  <c:v>1.362555</c:v>
                </c:pt>
                <c:pt idx="106">
                  <c:v>4.7039070000000001</c:v>
                </c:pt>
                <c:pt idx="107">
                  <c:v>0.22620870000000001</c:v>
                </c:pt>
                <c:pt idx="108">
                  <c:v>3.9628999999999999</c:v>
                </c:pt>
                <c:pt idx="109">
                  <c:v>12.336740000000001</c:v>
                </c:pt>
                <c:pt idx="110">
                  <c:v>0.73599340000000002</c:v>
                </c:pt>
                <c:pt idx="111">
                  <c:v>5.1964389999999998</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7.9553479999999999</c:v>
                </c:pt>
                <c:pt idx="145">
                  <c:v>14.34399</c:v>
                </c:pt>
                <c:pt idx="146">
                  <c:v>4.7308349999999999</c:v>
                </c:pt>
                <c:pt idx="147">
                  <c:v>1.4619180000000001</c:v>
                </c:pt>
                <c:pt idx="148">
                  <c:v>9.0302930000000003</c:v>
                </c:pt>
                <c:pt idx="149">
                  <c:v>16.163679999999999</c:v>
                </c:pt>
                <c:pt idx="150">
                  <c:v>4.6178660000000002</c:v>
                </c:pt>
                <c:pt idx="151">
                  <c:v>4.6224080000000001</c:v>
                </c:pt>
                <c:pt idx="152">
                  <c:v>#N/A</c:v>
                </c:pt>
                <c:pt idx="153">
                  <c:v>#N/A</c:v>
                </c:pt>
                <c:pt idx="154">
                  <c:v>#N/A</c:v>
                </c:pt>
                <c:pt idx="155">
                  <c:v>#N/A</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16.272469999999998</c:v>
                </c:pt>
                <c:pt idx="185">
                  <c:v>42.579369999999997</c:v>
                </c:pt>
                <c:pt idx="186">
                  <c:v>5.065296</c:v>
                </c:pt>
                <c:pt idx="187">
                  <c:v>4.6051729999999997</c:v>
                </c:pt>
                <c:pt idx="188">
                  <c:v>9.0623909999999999</c:v>
                </c:pt>
                <c:pt idx="189">
                  <c:v>9.9864049999999995</c:v>
                </c:pt>
                <c:pt idx="190">
                  <c:v>3.708412</c:v>
                </c:pt>
                <c:pt idx="191">
                  <c:v>4.0737690000000004</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8.6530070000000006</c:v>
                </c:pt>
                <c:pt idx="225">
                  <c:v>10.027990000000001</c:v>
                </c:pt>
                <c:pt idx="226">
                  <c:v>3.7851810000000001</c:v>
                </c:pt>
                <c:pt idx="227">
                  <c:v>1.3506579999999999</c:v>
                </c:pt>
                <c:pt idx="228">
                  <c:v>4.1701480000000002</c:v>
                </c:pt>
                <c:pt idx="229">
                  <c:v>9.4561010000000003</c:v>
                </c:pt>
                <c:pt idx="230">
                  <c:v>1.208002</c:v>
                </c:pt>
                <c:pt idx="231">
                  <c:v>3.3298160000000001</c:v>
                </c:pt>
                <c:pt idx="232">
                  <c:v>#N/A</c:v>
                </c:pt>
                <c:pt idx="233">
                  <c:v>#N/A</c:v>
                </c:pt>
                <c:pt idx="234">
                  <c:v>#N/A</c:v>
                </c:pt>
                <c:pt idx="235">
                  <c:v>#N/A</c:v>
                </c:pt>
                <c:pt idx="236">
                  <c:v>#N/A</c:v>
                </c:pt>
                <c:pt idx="237">
                  <c:v>#N/A</c:v>
                </c:pt>
                <c:pt idx="238">
                  <c:v>#N/A</c:v>
                </c:pt>
                <c:pt idx="239">
                  <c:v>#N/A</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2.4739149999999999</c:v>
                </c:pt>
                <c:pt idx="265">
                  <c:v>4.0936500000000001E-2</c:v>
                </c:pt>
                <c:pt idx="266">
                  <c:v>2.4006370000000001</c:v>
                </c:pt>
                <c:pt idx="267">
                  <c:v>0</c:v>
                </c:pt>
                <c:pt idx="268">
                  <c:v>1.056921</c:v>
                </c:pt>
                <c:pt idx="269">
                  <c:v>2.2536160000000001</c:v>
                </c:pt>
                <c:pt idx="270">
                  <c:v>0</c:v>
                </c:pt>
                <c:pt idx="271">
                  <c:v>2.457595</c:v>
                </c:pt>
                <c:pt idx="272">
                  <c:v>#N/A</c:v>
                </c:pt>
                <c:pt idx="273">
                  <c:v>#N/A</c:v>
                </c:pt>
                <c:pt idx="274">
                  <c:v>#N/A</c:v>
                </c:pt>
                <c:pt idx="275">
                  <c:v>#N/A</c:v>
                </c:pt>
                <c:pt idx="276">
                  <c:v>#N/A</c:v>
                </c:pt>
                <c:pt idx="277">
                  <c:v>#N/A</c:v>
                </c:pt>
                <c:pt idx="278">
                  <c:v>#N/A</c:v>
                </c:pt>
                <c:pt idx="279">
                  <c:v>#N/A</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1.691473</c:v>
                </c:pt>
                <c:pt idx="305">
                  <c:v>0</c:v>
                </c:pt>
                <c:pt idx="306">
                  <c:v>1.76847</c:v>
                </c:pt>
                <c:pt idx="307">
                  <c:v>0</c:v>
                </c:pt>
                <c:pt idx="308">
                  <c:v>0.8476496</c:v>
                </c:pt>
                <c:pt idx="309">
                  <c:v>1.528454</c:v>
                </c:pt>
                <c:pt idx="310">
                  <c:v>0</c:v>
                </c:pt>
                <c:pt idx="311">
                  <c:v>1.6885159999999999</c:v>
                </c:pt>
                <c:pt idx="312">
                  <c:v>#N/A</c:v>
                </c:pt>
                <c:pt idx="313">
                  <c:v>#N/A</c:v>
                </c:pt>
                <c:pt idx="314">
                  <c:v>#N/A</c:v>
                </c:pt>
                <c:pt idx="315">
                  <c:v>#N/A</c:v>
                </c:pt>
                <c:pt idx="316">
                  <c:v>#N/A</c:v>
                </c:pt>
                <c:pt idx="317">
                  <c:v>#N/A</c:v>
                </c:pt>
                <c:pt idx="318">
                  <c:v>#N/A</c:v>
                </c:pt>
                <c:pt idx="319">
                  <c:v>#N/A</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4.3387409999999997</c:v>
                </c:pt>
                <c:pt idx="345">
                  <c:v>0.68684820000000002</c:v>
                </c:pt>
                <c:pt idx="346">
                  <c:v>5.1012870000000001</c:v>
                </c:pt>
                <c:pt idx="347">
                  <c:v>0</c:v>
                </c:pt>
                <c:pt idx="348">
                  <c:v>1.943743</c:v>
                </c:pt>
                <c:pt idx="349">
                  <c:v>4.4535159999999996</c:v>
                </c:pt>
                <c:pt idx="350">
                  <c:v>0</c:v>
                </c:pt>
                <c:pt idx="351">
                  <c:v>5.0698999999999996</c:v>
                </c:pt>
                <c:pt idx="352">
                  <c:v>#N/A</c:v>
                </c:pt>
                <c:pt idx="353">
                  <c:v>#N/A</c:v>
                </c:pt>
                <c:pt idx="354">
                  <c:v>#N/A</c:v>
                </c:pt>
                <c:pt idx="355">
                  <c:v>#N/A</c:v>
                </c:pt>
                <c:pt idx="356">
                  <c:v>#N/A</c:v>
                </c:pt>
                <c:pt idx="357">
                  <c:v>#N/A</c:v>
                </c:pt>
                <c:pt idx="358">
                  <c:v>#N/A</c:v>
                </c:pt>
                <c:pt idx="359">
                  <c:v>#N/A</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3.1439900000000001</c:v>
                </c:pt>
                <c:pt idx="385">
                  <c:v>1.242256</c:v>
                </c:pt>
                <c:pt idx="386">
                  <c:v>4.0525440000000001</c:v>
                </c:pt>
                <c:pt idx="387">
                  <c:v>0</c:v>
                </c:pt>
                <c:pt idx="388">
                  <c:v>1.472712</c:v>
                </c:pt>
                <c:pt idx="389">
                  <c:v>2.5089619999999999</c:v>
                </c:pt>
                <c:pt idx="390">
                  <c:v>0</c:v>
                </c:pt>
                <c:pt idx="391">
                  <c:v>2.849996</c:v>
                </c:pt>
                <c:pt idx="392">
                  <c:v>#N/A</c:v>
                </c:pt>
                <c:pt idx="393">
                  <c:v>#N/A</c:v>
                </c:pt>
                <c:pt idx="394">
                  <c:v>#N/A</c:v>
                </c:pt>
                <c:pt idx="395">
                  <c:v>#N/A</c:v>
                </c:pt>
                <c:pt idx="396">
                  <c:v>#N/A</c:v>
                </c:pt>
                <c:pt idx="397">
                  <c:v>#N/A</c:v>
                </c:pt>
                <c:pt idx="398">
                  <c:v>#N/A</c:v>
                </c:pt>
                <c:pt idx="399">
                  <c:v>#N/A</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0.25546790000000003</c:v>
                </c:pt>
                <c:pt idx="425">
                  <c:v>0.65210840000000003</c:v>
                </c:pt>
                <c:pt idx="426">
                  <c:v>2.4393000000000001E-2</c:v>
                </c:pt>
                <c:pt idx="427">
                  <c:v>7.3041700000000001E-2</c:v>
                </c:pt>
                <c:pt idx="428">
                  <c:v>0.41195150000000003</c:v>
                </c:pt>
                <c:pt idx="429">
                  <c:v>1.0605169999999999</c:v>
                </c:pt>
                <c:pt idx="430">
                  <c:v>0.10618850000000001</c:v>
                </c:pt>
                <c:pt idx="431">
                  <c:v>6.60139E-2</c:v>
                </c:pt>
                <c:pt idx="432">
                  <c:v>#N/A</c:v>
                </c:pt>
                <c:pt idx="433">
                  <c:v>#N/A</c:v>
                </c:pt>
                <c:pt idx="434">
                  <c:v>#N/A</c:v>
                </c:pt>
                <c:pt idx="435">
                  <c:v>#N/A</c:v>
                </c:pt>
                <c:pt idx="436">
                  <c:v>#N/A</c:v>
                </c:pt>
                <c:pt idx="437">
                  <c:v>#N/A</c:v>
                </c:pt>
                <c:pt idx="438">
                  <c:v>#N/A</c:v>
                </c:pt>
                <c:pt idx="439">
                  <c:v>#N/A</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0</c:v>
                </c:pt>
                <c:pt idx="465">
                  <c:v>0</c:v>
                </c:pt>
                <c:pt idx="466">
                  <c:v>0</c:v>
                </c:pt>
                <c:pt idx="467">
                  <c:v>0</c:v>
                </c:pt>
                <c:pt idx="468">
                  <c:v>0</c:v>
                </c:pt>
                <c:pt idx="469">
                  <c:v>0</c:v>
                </c:pt>
                <c:pt idx="470">
                  <c:v>0</c:v>
                </c:pt>
                <c:pt idx="471">
                  <c:v>0</c:v>
                </c:pt>
                <c:pt idx="472">
                  <c:v>#N/A</c:v>
                </c:pt>
                <c:pt idx="473">
                  <c:v>#N/A</c:v>
                </c:pt>
                <c:pt idx="474">
                  <c:v>#N/A</c:v>
                </c:pt>
                <c:pt idx="475">
                  <c:v>#N/A</c:v>
                </c:pt>
                <c:pt idx="476">
                  <c:v>#N/A</c:v>
                </c:pt>
                <c:pt idx="477">
                  <c:v>#N/A</c:v>
                </c:pt>
                <c:pt idx="478">
                  <c:v>#N/A</c:v>
                </c:pt>
                <c:pt idx="479">
                  <c:v>#N/A</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2.8793449999999998</c:v>
                </c:pt>
                <c:pt idx="505">
                  <c:v>1.3224480000000001</c:v>
                </c:pt>
                <c:pt idx="506">
                  <c:v>2.8904079999999999</c:v>
                </c:pt>
                <c:pt idx="507">
                  <c:v>0</c:v>
                </c:pt>
                <c:pt idx="508">
                  <c:v>1.2667060000000001</c:v>
                </c:pt>
                <c:pt idx="509">
                  <c:v>3.0059809999999998</c:v>
                </c:pt>
                <c:pt idx="510">
                  <c:v>0</c:v>
                </c:pt>
                <c:pt idx="511">
                  <c:v>2.758181</c:v>
                </c:pt>
                <c:pt idx="512">
                  <c:v>#N/A</c:v>
                </c:pt>
                <c:pt idx="513">
                  <c:v>#N/A</c:v>
                </c:pt>
                <c:pt idx="514">
                  <c:v>#N/A</c:v>
                </c:pt>
                <c:pt idx="515">
                  <c:v>#N/A</c:v>
                </c:pt>
                <c:pt idx="516">
                  <c:v>#N/A</c:v>
                </c:pt>
                <c:pt idx="517">
                  <c:v>#N/A</c:v>
                </c:pt>
                <c:pt idx="518">
                  <c:v>#N/A</c:v>
                </c:pt>
                <c:pt idx="519">
                  <c:v>#N/A</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0</c:v>
                </c:pt>
                <c:pt idx="545">
                  <c:v>0</c:v>
                </c:pt>
                <c:pt idx="546">
                  <c:v>0</c:v>
                </c:pt>
                <c:pt idx="547">
                  <c:v>0</c:v>
                </c:pt>
                <c:pt idx="548">
                  <c:v>0</c:v>
                </c:pt>
                <c:pt idx="549">
                  <c:v>0</c:v>
                </c:pt>
                <c:pt idx="550">
                  <c:v>0</c:v>
                </c:pt>
                <c:pt idx="551">
                  <c:v>0</c:v>
                </c:pt>
                <c:pt idx="552">
                  <c:v>#N/A</c:v>
                </c:pt>
                <c:pt idx="553">
                  <c:v>#N/A</c:v>
                </c:pt>
                <c:pt idx="554">
                  <c:v>#N/A</c:v>
                </c:pt>
                <c:pt idx="555">
                  <c:v>#N/A</c:v>
                </c:pt>
                <c:pt idx="556">
                  <c:v>#N/A</c:v>
                </c:pt>
                <c:pt idx="557">
                  <c:v>#N/A</c:v>
                </c:pt>
                <c:pt idx="558">
                  <c:v>#N/A</c:v>
                </c:pt>
                <c:pt idx="559">
                  <c:v>#N/A</c:v>
                </c:pt>
              </c:numCache>
            </c:numRef>
          </c:yVal>
          <c:smooth val="0"/>
          <c:extLst>
            <c:ext xmlns:c16="http://schemas.microsoft.com/office/drawing/2014/chart" uri="{C3380CC4-5D6E-409C-BE32-E72D297353CC}">
              <c16:uniqueId val="{00000003-A27B-4888-A2B6-1C3AD9879FA3}"/>
            </c:ext>
          </c:extLst>
        </c:ser>
        <c:ser>
          <c:idx val="4"/>
          <c:order val="4"/>
          <c:tx>
            <c:strRef>
              <c:f>Sheet3!$T$3</c:f>
              <c:strCache>
                <c:ptCount val="1"/>
                <c:pt idx="0">
                  <c:v>High/Wide</c:v>
                </c:pt>
              </c:strCache>
            </c:strRef>
          </c:tx>
          <c:spPr>
            <a:ln w="28575" cap="rnd">
              <a:noFill/>
              <a:round/>
            </a:ln>
            <a:effectLst/>
          </c:spPr>
          <c:marker>
            <c:symbol val="circle"/>
            <c:size val="3"/>
            <c:spPr>
              <a:solidFill>
                <a:schemeClr val="accent5"/>
              </a:solidFill>
              <a:ln w="9525">
                <a:solidFill>
                  <a:schemeClr val="accent5"/>
                </a:solidFill>
              </a:ln>
              <a:effectLst/>
            </c:spPr>
          </c:marker>
          <c:xVal>
            <c:numRef>
              <c:f>Sheet3!$O$4:$O$563</c:f>
              <c:numCache>
                <c:formatCode>General</c:formatCode>
                <c:ptCount val="560"/>
                <c:pt idx="0">
                  <c:v>1</c:v>
                </c:pt>
                <c:pt idx="1">
                  <c:v>1</c:v>
                </c:pt>
                <c:pt idx="2">
                  <c:v>1</c:v>
                </c:pt>
                <c:pt idx="3">
                  <c:v>1</c:v>
                </c:pt>
                <c:pt idx="4">
                  <c:v>1</c:v>
                </c:pt>
                <c:pt idx="5">
                  <c:v>1</c:v>
                </c:pt>
                <c:pt idx="6">
                  <c:v>1</c:v>
                </c:pt>
                <c:pt idx="7">
                  <c:v>1</c:v>
                </c:pt>
                <c:pt idx="8">
                  <c:v>2</c:v>
                </c:pt>
                <c:pt idx="9">
                  <c:v>2</c:v>
                </c:pt>
                <c:pt idx="10">
                  <c:v>2</c:v>
                </c:pt>
                <c:pt idx="11">
                  <c:v>2</c:v>
                </c:pt>
                <c:pt idx="12">
                  <c:v>2</c:v>
                </c:pt>
                <c:pt idx="13">
                  <c:v>2</c:v>
                </c:pt>
                <c:pt idx="14">
                  <c:v>2</c:v>
                </c:pt>
                <c:pt idx="15">
                  <c:v>2</c:v>
                </c:pt>
                <c:pt idx="16">
                  <c:v>3</c:v>
                </c:pt>
                <c:pt idx="17">
                  <c:v>3</c:v>
                </c:pt>
                <c:pt idx="18">
                  <c:v>3</c:v>
                </c:pt>
                <c:pt idx="19">
                  <c:v>3</c:v>
                </c:pt>
                <c:pt idx="20">
                  <c:v>3</c:v>
                </c:pt>
                <c:pt idx="21">
                  <c:v>3</c:v>
                </c:pt>
                <c:pt idx="22">
                  <c:v>3</c:v>
                </c:pt>
                <c:pt idx="23">
                  <c:v>3</c:v>
                </c:pt>
                <c:pt idx="24">
                  <c:v>4</c:v>
                </c:pt>
                <c:pt idx="25">
                  <c:v>4</c:v>
                </c:pt>
                <c:pt idx="26">
                  <c:v>4</c:v>
                </c:pt>
                <c:pt idx="27">
                  <c:v>4</c:v>
                </c:pt>
                <c:pt idx="28">
                  <c:v>4</c:v>
                </c:pt>
                <c:pt idx="29">
                  <c:v>4</c:v>
                </c:pt>
                <c:pt idx="30">
                  <c:v>4</c:v>
                </c:pt>
                <c:pt idx="31">
                  <c:v>4</c:v>
                </c:pt>
                <c:pt idx="32">
                  <c:v>5</c:v>
                </c:pt>
                <c:pt idx="33">
                  <c:v>5</c:v>
                </c:pt>
                <c:pt idx="34">
                  <c:v>5</c:v>
                </c:pt>
                <c:pt idx="35">
                  <c:v>5</c:v>
                </c:pt>
                <c:pt idx="36">
                  <c:v>5</c:v>
                </c:pt>
                <c:pt idx="37">
                  <c:v>5</c:v>
                </c:pt>
                <c:pt idx="38">
                  <c:v>5</c:v>
                </c:pt>
                <c:pt idx="39">
                  <c:v>5</c:v>
                </c:pt>
                <c:pt idx="40">
                  <c:v>9</c:v>
                </c:pt>
                <c:pt idx="41">
                  <c:v>9</c:v>
                </c:pt>
                <c:pt idx="42">
                  <c:v>9</c:v>
                </c:pt>
                <c:pt idx="43">
                  <c:v>9</c:v>
                </c:pt>
                <c:pt idx="44">
                  <c:v>9</c:v>
                </c:pt>
                <c:pt idx="45">
                  <c:v>9</c:v>
                </c:pt>
                <c:pt idx="46">
                  <c:v>9</c:v>
                </c:pt>
                <c:pt idx="47">
                  <c:v>9</c:v>
                </c:pt>
                <c:pt idx="48">
                  <c:v>10</c:v>
                </c:pt>
                <c:pt idx="49">
                  <c:v>10</c:v>
                </c:pt>
                <c:pt idx="50">
                  <c:v>10</c:v>
                </c:pt>
                <c:pt idx="51">
                  <c:v>10</c:v>
                </c:pt>
                <c:pt idx="52">
                  <c:v>10</c:v>
                </c:pt>
                <c:pt idx="53">
                  <c:v>10</c:v>
                </c:pt>
                <c:pt idx="54">
                  <c:v>10</c:v>
                </c:pt>
                <c:pt idx="55">
                  <c:v>10</c:v>
                </c:pt>
                <c:pt idx="56">
                  <c:v>11</c:v>
                </c:pt>
                <c:pt idx="57">
                  <c:v>11</c:v>
                </c:pt>
                <c:pt idx="58">
                  <c:v>11</c:v>
                </c:pt>
                <c:pt idx="59">
                  <c:v>11</c:v>
                </c:pt>
                <c:pt idx="60">
                  <c:v>11</c:v>
                </c:pt>
                <c:pt idx="61">
                  <c:v>11</c:v>
                </c:pt>
                <c:pt idx="62">
                  <c:v>11</c:v>
                </c:pt>
                <c:pt idx="63">
                  <c:v>11</c:v>
                </c:pt>
                <c:pt idx="64">
                  <c:v>12</c:v>
                </c:pt>
                <c:pt idx="65">
                  <c:v>12</c:v>
                </c:pt>
                <c:pt idx="66">
                  <c:v>12</c:v>
                </c:pt>
                <c:pt idx="67">
                  <c:v>12</c:v>
                </c:pt>
                <c:pt idx="68">
                  <c:v>12</c:v>
                </c:pt>
                <c:pt idx="69">
                  <c:v>12</c:v>
                </c:pt>
                <c:pt idx="70">
                  <c:v>12</c:v>
                </c:pt>
                <c:pt idx="71">
                  <c:v>12</c:v>
                </c:pt>
                <c:pt idx="72">
                  <c:v>13</c:v>
                </c:pt>
                <c:pt idx="73">
                  <c:v>13</c:v>
                </c:pt>
                <c:pt idx="74">
                  <c:v>13</c:v>
                </c:pt>
                <c:pt idx="75">
                  <c:v>13</c:v>
                </c:pt>
                <c:pt idx="76">
                  <c:v>13</c:v>
                </c:pt>
                <c:pt idx="77">
                  <c:v>13</c:v>
                </c:pt>
                <c:pt idx="78">
                  <c:v>13</c:v>
                </c:pt>
                <c:pt idx="79">
                  <c:v>13</c:v>
                </c:pt>
                <c:pt idx="80">
                  <c:v>17</c:v>
                </c:pt>
                <c:pt idx="81">
                  <c:v>17</c:v>
                </c:pt>
                <c:pt idx="82">
                  <c:v>17</c:v>
                </c:pt>
                <c:pt idx="83">
                  <c:v>17</c:v>
                </c:pt>
                <c:pt idx="84">
                  <c:v>17</c:v>
                </c:pt>
                <c:pt idx="85">
                  <c:v>17</c:v>
                </c:pt>
                <c:pt idx="86">
                  <c:v>17</c:v>
                </c:pt>
                <c:pt idx="87">
                  <c:v>17</c:v>
                </c:pt>
                <c:pt idx="88">
                  <c:v>18</c:v>
                </c:pt>
                <c:pt idx="89">
                  <c:v>18</c:v>
                </c:pt>
                <c:pt idx="90">
                  <c:v>18</c:v>
                </c:pt>
                <c:pt idx="91">
                  <c:v>18</c:v>
                </c:pt>
                <c:pt idx="92">
                  <c:v>18</c:v>
                </c:pt>
                <c:pt idx="93">
                  <c:v>18</c:v>
                </c:pt>
                <c:pt idx="94">
                  <c:v>18</c:v>
                </c:pt>
                <c:pt idx="95">
                  <c:v>18</c:v>
                </c:pt>
                <c:pt idx="96">
                  <c:v>19</c:v>
                </c:pt>
                <c:pt idx="97">
                  <c:v>19</c:v>
                </c:pt>
                <c:pt idx="98">
                  <c:v>19</c:v>
                </c:pt>
                <c:pt idx="99">
                  <c:v>19</c:v>
                </c:pt>
                <c:pt idx="100">
                  <c:v>19</c:v>
                </c:pt>
                <c:pt idx="101">
                  <c:v>19</c:v>
                </c:pt>
                <c:pt idx="102">
                  <c:v>19</c:v>
                </c:pt>
                <c:pt idx="103">
                  <c:v>19</c:v>
                </c:pt>
                <c:pt idx="104">
                  <c:v>20</c:v>
                </c:pt>
                <c:pt idx="105">
                  <c:v>20</c:v>
                </c:pt>
                <c:pt idx="106">
                  <c:v>20</c:v>
                </c:pt>
                <c:pt idx="107">
                  <c:v>20</c:v>
                </c:pt>
                <c:pt idx="108">
                  <c:v>20</c:v>
                </c:pt>
                <c:pt idx="109">
                  <c:v>20</c:v>
                </c:pt>
                <c:pt idx="110">
                  <c:v>20</c:v>
                </c:pt>
                <c:pt idx="111">
                  <c:v>20</c:v>
                </c:pt>
                <c:pt idx="112">
                  <c:v>21</c:v>
                </c:pt>
                <c:pt idx="113">
                  <c:v>21</c:v>
                </c:pt>
                <c:pt idx="114">
                  <c:v>21</c:v>
                </c:pt>
                <c:pt idx="115">
                  <c:v>21</c:v>
                </c:pt>
                <c:pt idx="116">
                  <c:v>21</c:v>
                </c:pt>
                <c:pt idx="117">
                  <c:v>21</c:v>
                </c:pt>
                <c:pt idx="118">
                  <c:v>21</c:v>
                </c:pt>
                <c:pt idx="119">
                  <c:v>21</c:v>
                </c:pt>
                <c:pt idx="120">
                  <c:v>25</c:v>
                </c:pt>
                <c:pt idx="121">
                  <c:v>25</c:v>
                </c:pt>
                <c:pt idx="122">
                  <c:v>25</c:v>
                </c:pt>
                <c:pt idx="123">
                  <c:v>25</c:v>
                </c:pt>
                <c:pt idx="124">
                  <c:v>25</c:v>
                </c:pt>
                <c:pt idx="125">
                  <c:v>25</c:v>
                </c:pt>
                <c:pt idx="126">
                  <c:v>25</c:v>
                </c:pt>
                <c:pt idx="127">
                  <c:v>25</c:v>
                </c:pt>
                <c:pt idx="128">
                  <c:v>26</c:v>
                </c:pt>
                <c:pt idx="129">
                  <c:v>26</c:v>
                </c:pt>
                <c:pt idx="130">
                  <c:v>26</c:v>
                </c:pt>
                <c:pt idx="131">
                  <c:v>26</c:v>
                </c:pt>
                <c:pt idx="132">
                  <c:v>26</c:v>
                </c:pt>
                <c:pt idx="133">
                  <c:v>26</c:v>
                </c:pt>
                <c:pt idx="134">
                  <c:v>26</c:v>
                </c:pt>
                <c:pt idx="135">
                  <c:v>26</c:v>
                </c:pt>
                <c:pt idx="136">
                  <c:v>27</c:v>
                </c:pt>
                <c:pt idx="137">
                  <c:v>27</c:v>
                </c:pt>
                <c:pt idx="138">
                  <c:v>27</c:v>
                </c:pt>
                <c:pt idx="139">
                  <c:v>27</c:v>
                </c:pt>
                <c:pt idx="140">
                  <c:v>27</c:v>
                </c:pt>
                <c:pt idx="141">
                  <c:v>27</c:v>
                </c:pt>
                <c:pt idx="142">
                  <c:v>27</c:v>
                </c:pt>
                <c:pt idx="143">
                  <c:v>27</c:v>
                </c:pt>
                <c:pt idx="144">
                  <c:v>28</c:v>
                </c:pt>
                <c:pt idx="145">
                  <c:v>28</c:v>
                </c:pt>
                <c:pt idx="146">
                  <c:v>28</c:v>
                </c:pt>
                <c:pt idx="147">
                  <c:v>28</c:v>
                </c:pt>
                <c:pt idx="148">
                  <c:v>28</c:v>
                </c:pt>
                <c:pt idx="149">
                  <c:v>28</c:v>
                </c:pt>
                <c:pt idx="150">
                  <c:v>28</c:v>
                </c:pt>
                <c:pt idx="151">
                  <c:v>28</c:v>
                </c:pt>
                <c:pt idx="152">
                  <c:v>29</c:v>
                </c:pt>
                <c:pt idx="153">
                  <c:v>29</c:v>
                </c:pt>
                <c:pt idx="154">
                  <c:v>29</c:v>
                </c:pt>
                <c:pt idx="155">
                  <c:v>29</c:v>
                </c:pt>
                <c:pt idx="156">
                  <c:v>29</c:v>
                </c:pt>
                <c:pt idx="157">
                  <c:v>29</c:v>
                </c:pt>
                <c:pt idx="158">
                  <c:v>29</c:v>
                </c:pt>
                <c:pt idx="159">
                  <c:v>29</c:v>
                </c:pt>
                <c:pt idx="160">
                  <c:v>33</c:v>
                </c:pt>
                <c:pt idx="161">
                  <c:v>33</c:v>
                </c:pt>
                <c:pt idx="162">
                  <c:v>33</c:v>
                </c:pt>
                <c:pt idx="163">
                  <c:v>33</c:v>
                </c:pt>
                <c:pt idx="164">
                  <c:v>33</c:v>
                </c:pt>
                <c:pt idx="165">
                  <c:v>33</c:v>
                </c:pt>
                <c:pt idx="166">
                  <c:v>33</c:v>
                </c:pt>
                <c:pt idx="167">
                  <c:v>33</c:v>
                </c:pt>
                <c:pt idx="168">
                  <c:v>34</c:v>
                </c:pt>
                <c:pt idx="169">
                  <c:v>34</c:v>
                </c:pt>
                <c:pt idx="170">
                  <c:v>34</c:v>
                </c:pt>
                <c:pt idx="171">
                  <c:v>34</c:v>
                </c:pt>
                <c:pt idx="172">
                  <c:v>34</c:v>
                </c:pt>
                <c:pt idx="173">
                  <c:v>34</c:v>
                </c:pt>
                <c:pt idx="174">
                  <c:v>34</c:v>
                </c:pt>
                <c:pt idx="175">
                  <c:v>34</c:v>
                </c:pt>
                <c:pt idx="176">
                  <c:v>35</c:v>
                </c:pt>
                <c:pt idx="177">
                  <c:v>35</c:v>
                </c:pt>
                <c:pt idx="178">
                  <c:v>35</c:v>
                </c:pt>
                <c:pt idx="179">
                  <c:v>35</c:v>
                </c:pt>
                <c:pt idx="180">
                  <c:v>35</c:v>
                </c:pt>
                <c:pt idx="181">
                  <c:v>35</c:v>
                </c:pt>
                <c:pt idx="182">
                  <c:v>35</c:v>
                </c:pt>
                <c:pt idx="183">
                  <c:v>35</c:v>
                </c:pt>
                <c:pt idx="184">
                  <c:v>36</c:v>
                </c:pt>
                <c:pt idx="185">
                  <c:v>36</c:v>
                </c:pt>
                <c:pt idx="186">
                  <c:v>36</c:v>
                </c:pt>
                <c:pt idx="187">
                  <c:v>36</c:v>
                </c:pt>
                <c:pt idx="188">
                  <c:v>36</c:v>
                </c:pt>
                <c:pt idx="189">
                  <c:v>36</c:v>
                </c:pt>
                <c:pt idx="190">
                  <c:v>36</c:v>
                </c:pt>
                <c:pt idx="191">
                  <c:v>36</c:v>
                </c:pt>
                <c:pt idx="192">
                  <c:v>37</c:v>
                </c:pt>
                <c:pt idx="193">
                  <c:v>37</c:v>
                </c:pt>
                <c:pt idx="194">
                  <c:v>37</c:v>
                </c:pt>
                <c:pt idx="195">
                  <c:v>37</c:v>
                </c:pt>
                <c:pt idx="196">
                  <c:v>37</c:v>
                </c:pt>
                <c:pt idx="197">
                  <c:v>37</c:v>
                </c:pt>
                <c:pt idx="198">
                  <c:v>37</c:v>
                </c:pt>
                <c:pt idx="199">
                  <c:v>37</c:v>
                </c:pt>
                <c:pt idx="200">
                  <c:v>41</c:v>
                </c:pt>
                <c:pt idx="201">
                  <c:v>41</c:v>
                </c:pt>
                <c:pt idx="202">
                  <c:v>41</c:v>
                </c:pt>
                <c:pt idx="203">
                  <c:v>41</c:v>
                </c:pt>
                <c:pt idx="204">
                  <c:v>41</c:v>
                </c:pt>
                <c:pt idx="205">
                  <c:v>41</c:v>
                </c:pt>
                <c:pt idx="206">
                  <c:v>41</c:v>
                </c:pt>
                <c:pt idx="207">
                  <c:v>41</c:v>
                </c:pt>
                <c:pt idx="208">
                  <c:v>42</c:v>
                </c:pt>
                <c:pt idx="209">
                  <c:v>42</c:v>
                </c:pt>
                <c:pt idx="210">
                  <c:v>42</c:v>
                </c:pt>
                <c:pt idx="211">
                  <c:v>42</c:v>
                </c:pt>
                <c:pt idx="212">
                  <c:v>42</c:v>
                </c:pt>
                <c:pt idx="213">
                  <c:v>42</c:v>
                </c:pt>
                <c:pt idx="214">
                  <c:v>42</c:v>
                </c:pt>
                <c:pt idx="215">
                  <c:v>42</c:v>
                </c:pt>
                <c:pt idx="216">
                  <c:v>43</c:v>
                </c:pt>
                <c:pt idx="217">
                  <c:v>43</c:v>
                </c:pt>
                <c:pt idx="218">
                  <c:v>43</c:v>
                </c:pt>
                <c:pt idx="219">
                  <c:v>43</c:v>
                </c:pt>
                <c:pt idx="220">
                  <c:v>43</c:v>
                </c:pt>
                <c:pt idx="221">
                  <c:v>43</c:v>
                </c:pt>
                <c:pt idx="222">
                  <c:v>43</c:v>
                </c:pt>
                <c:pt idx="223">
                  <c:v>43</c:v>
                </c:pt>
                <c:pt idx="224">
                  <c:v>44</c:v>
                </c:pt>
                <c:pt idx="225">
                  <c:v>44</c:v>
                </c:pt>
                <c:pt idx="226">
                  <c:v>44</c:v>
                </c:pt>
                <c:pt idx="227">
                  <c:v>44</c:v>
                </c:pt>
                <c:pt idx="228">
                  <c:v>44</c:v>
                </c:pt>
                <c:pt idx="229">
                  <c:v>44</c:v>
                </c:pt>
                <c:pt idx="230">
                  <c:v>44</c:v>
                </c:pt>
                <c:pt idx="231">
                  <c:v>44</c:v>
                </c:pt>
                <c:pt idx="232">
                  <c:v>45</c:v>
                </c:pt>
                <c:pt idx="233">
                  <c:v>45</c:v>
                </c:pt>
                <c:pt idx="234">
                  <c:v>45</c:v>
                </c:pt>
                <c:pt idx="235">
                  <c:v>45</c:v>
                </c:pt>
                <c:pt idx="236">
                  <c:v>45</c:v>
                </c:pt>
                <c:pt idx="237">
                  <c:v>45</c:v>
                </c:pt>
                <c:pt idx="238">
                  <c:v>45</c:v>
                </c:pt>
                <c:pt idx="239">
                  <c:v>45</c:v>
                </c:pt>
                <c:pt idx="240">
                  <c:v>49</c:v>
                </c:pt>
                <c:pt idx="241">
                  <c:v>49</c:v>
                </c:pt>
                <c:pt idx="242">
                  <c:v>49</c:v>
                </c:pt>
                <c:pt idx="243">
                  <c:v>49</c:v>
                </c:pt>
                <c:pt idx="244">
                  <c:v>49</c:v>
                </c:pt>
                <c:pt idx="245">
                  <c:v>49</c:v>
                </c:pt>
                <c:pt idx="246">
                  <c:v>49</c:v>
                </c:pt>
                <c:pt idx="247">
                  <c:v>49</c:v>
                </c:pt>
                <c:pt idx="248">
                  <c:v>50</c:v>
                </c:pt>
                <c:pt idx="249">
                  <c:v>50</c:v>
                </c:pt>
                <c:pt idx="250">
                  <c:v>50</c:v>
                </c:pt>
                <c:pt idx="251">
                  <c:v>50</c:v>
                </c:pt>
                <c:pt idx="252">
                  <c:v>50</c:v>
                </c:pt>
                <c:pt idx="253">
                  <c:v>50</c:v>
                </c:pt>
                <c:pt idx="254">
                  <c:v>50</c:v>
                </c:pt>
                <c:pt idx="255">
                  <c:v>50</c:v>
                </c:pt>
                <c:pt idx="256">
                  <c:v>51</c:v>
                </c:pt>
                <c:pt idx="257">
                  <c:v>51</c:v>
                </c:pt>
                <c:pt idx="258">
                  <c:v>51</c:v>
                </c:pt>
                <c:pt idx="259">
                  <c:v>51</c:v>
                </c:pt>
                <c:pt idx="260">
                  <c:v>51</c:v>
                </c:pt>
                <c:pt idx="261">
                  <c:v>51</c:v>
                </c:pt>
                <c:pt idx="262">
                  <c:v>51</c:v>
                </c:pt>
                <c:pt idx="263">
                  <c:v>51</c:v>
                </c:pt>
                <c:pt idx="264">
                  <c:v>52</c:v>
                </c:pt>
                <c:pt idx="265">
                  <c:v>52</c:v>
                </c:pt>
                <c:pt idx="266">
                  <c:v>52</c:v>
                </c:pt>
                <c:pt idx="267">
                  <c:v>52</c:v>
                </c:pt>
                <c:pt idx="268">
                  <c:v>52</c:v>
                </c:pt>
                <c:pt idx="269">
                  <c:v>52</c:v>
                </c:pt>
                <c:pt idx="270">
                  <c:v>52</c:v>
                </c:pt>
                <c:pt idx="271">
                  <c:v>52</c:v>
                </c:pt>
                <c:pt idx="272">
                  <c:v>53</c:v>
                </c:pt>
                <c:pt idx="273">
                  <c:v>53</c:v>
                </c:pt>
                <c:pt idx="274">
                  <c:v>53</c:v>
                </c:pt>
                <c:pt idx="275">
                  <c:v>53</c:v>
                </c:pt>
                <c:pt idx="276">
                  <c:v>53</c:v>
                </c:pt>
                <c:pt idx="277">
                  <c:v>53</c:v>
                </c:pt>
                <c:pt idx="278">
                  <c:v>53</c:v>
                </c:pt>
                <c:pt idx="279">
                  <c:v>53</c:v>
                </c:pt>
                <c:pt idx="280">
                  <c:v>57</c:v>
                </c:pt>
                <c:pt idx="281">
                  <c:v>57</c:v>
                </c:pt>
                <c:pt idx="282">
                  <c:v>57</c:v>
                </c:pt>
                <c:pt idx="283">
                  <c:v>57</c:v>
                </c:pt>
                <c:pt idx="284">
                  <c:v>57</c:v>
                </c:pt>
                <c:pt idx="285">
                  <c:v>57</c:v>
                </c:pt>
                <c:pt idx="286">
                  <c:v>57</c:v>
                </c:pt>
                <c:pt idx="287">
                  <c:v>57</c:v>
                </c:pt>
                <c:pt idx="288">
                  <c:v>58</c:v>
                </c:pt>
                <c:pt idx="289">
                  <c:v>58</c:v>
                </c:pt>
                <c:pt idx="290">
                  <c:v>58</c:v>
                </c:pt>
                <c:pt idx="291">
                  <c:v>58</c:v>
                </c:pt>
                <c:pt idx="292">
                  <c:v>58</c:v>
                </c:pt>
                <c:pt idx="293">
                  <c:v>58</c:v>
                </c:pt>
                <c:pt idx="294">
                  <c:v>58</c:v>
                </c:pt>
                <c:pt idx="295">
                  <c:v>58</c:v>
                </c:pt>
                <c:pt idx="296">
                  <c:v>59</c:v>
                </c:pt>
                <c:pt idx="297">
                  <c:v>59</c:v>
                </c:pt>
                <c:pt idx="298">
                  <c:v>59</c:v>
                </c:pt>
                <c:pt idx="299">
                  <c:v>59</c:v>
                </c:pt>
                <c:pt idx="300">
                  <c:v>59</c:v>
                </c:pt>
                <c:pt idx="301">
                  <c:v>59</c:v>
                </c:pt>
                <c:pt idx="302">
                  <c:v>59</c:v>
                </c:pt>
                <c:pt idx="303">
                  <c:v>59</c:v>
                </c:pt>
                <c:pt idx="304">
                  <c:v>60</c:v>
                </c:pt>
                <c:pt idx="305">
                  <c:v>60</c:v>
                </c:pt>
                <c:pt idx="306">
                  <c:v>60</c:v>
                </c:pt>
                <c:pt idx="307">
                  <c:v>60</c:v>
                </c:pt>
                <c:pt idx="308">
                  <c:v>60</c:v>
                </c:pt>
                <c:pt idx="309">
                  <c:v>60</c:v>
                </c:pt>
                <c:pt idx="310">
                  <c:v>60</c:v>
                </c:pt>
                <c:pt idx="311">
                  <c:v>60</c:v>
                </c:pt>
                <c:pt idx="312">
                  <c:v>61</c:v>
                </c:pt>
                <c:pt idx="313">
                  <c:v>61</c:v>
                </c:pt>
                <c:pt idx="314">
                  <c:v>61</c:v>
                </c:pt>
                <c:pt idx="315">
                  <c:v>61</c:v>
                </c:pt>
                <c:pt idx="316">
                  <c:v>61</c:v>
                </c:pt>
                <c:pt idx="317">
                  <c:v>61</c:v>
                </c:pt>
                <c:pt idx="318">
                  <c:v>61</c:v>
                </c:pt>
                <c:pt idx="319">
                  <c:v>61</c:v>
                </c:pt>
                <c:pt idx="320">
                  <c:v>65</c:v>
                </c:pt>
                <c:pt idx="321">
                  <c:v>65</c:v>
                </c:pt>
                <c:pt idx="322">
                  <c:v>65</c:v>
                </c:pt>
                <c:pt idx="323">
                  <c:v>65</c:v>
                </c:pt>
                <c:pt idx="324">
                  <c:v>65</c:v>
                </c:pt>
                <c:pt idx="325">
                  <c:v>65</c:v>
                </c:pt>
                <c:pt idx="326">
                  <c:v>65</c:v>
                </c:pt>
                <c:pt idx="327">
                  <c:v>65</c:v>
                </c:pt>
                <c:pt idx="328">
                  <c:v>66</c:v>
                </c:pt>
                <c:pt idx="329">
                  <c:v>66</c:v>
                </c:pt>
                <c:pt idx="330">
                  <c:v>66</c:v>
                </c:pt>
                <c:pt idx="331">
                  <c:v>66</c:v>
                </c:pt>
                <c:pt idx="332">
                  <c:v>66</c:v>
                </c:pt>
                <c:pt idx="333">
                  <c:v>66</c:v>
                </c:pt>
                <c:pt idx="334">
                  <c:v>66</c:v>
                </c:pt>
                <c:pt idx="335">
                  <c:v>66</c:v>
                </c:pt>
                <c:pt idx="336">
                  <c:v>67</c:v>
                </c:pt>
                <c:pt idx="337">
                  <c:v>67</c:v>
                </c:pt>
                <c:pt idx="338">
                  <c:v>67</c:v>
                </c:pt>
                <c:pt idx="339">
                  <c:v>67</c:v>
                </c:pt>
                <c:pt idx="340">
                  <c:v>67</c:v>
                </c:pt>
                <c:pt idx="341">
                  <c:v>67</c:v>
                </c:pt>
                <c:pt idx="342">
                  <c:v>67</c:v>
                </c:pt>
                <c:pt idx="343">
                  <c:v>67</c:v>
                </c:pt>
                <c:pt idx="344">
                  <c:v>68</c:v>
                </c:pt>
                <c:pt idx="345">
                  <c:v>68</c:v>
                </c:pt>
                <c:pt idx="346">
                  <c:v>68</c:v>
                </c:pt>
                <c:pt idx="347">
                  <c:v>68</c:v>
                </c:pt>
                <c:pt idx="348">
                  <c:v>68</c:v>
                </c:pt>
                <c:pt idx="349">
                  <c:v>68</c:v>
                </c:pt>
                <c:pt idx="350">
                  <c:v>68</c:v>
                </c:pt>
                <c:pt idx="351">
                  <c:v>68</c:v>
                </c:pt>
                <c:pt idx="352">
                  <c:v>69</c:v>
                </c:pt>
                <c:pt idx="353">
                  <c:v>69</c:v>
                </c:pt>
                <c:pt idx="354">
                  <c:v>69</c:v>
                </c:pt>
                <c:pt idx="355">
                  <c:v>69</c:v>
                </c:pt>
                <c:pt idx="356">
                  <c:v>69</c:v>
                </c:pt>
                <c:pt idx="357">
                  <c:v>69</c:v>
                </c:pt>
                <c:pt idx="358">
                  <c:v>69</c:v>
                </c:pt>
                <c:pt idx="359">
                  <c:v>69</c:v>
                </c:pt>
                <c:pt idx="360">
                  <c:v>73</c:v>
                </c:pt>
                <c:pt idx="361">
                  <c:v>73</c:v>
                </c:pt>
                <c:pt idx="362">
                  <c:v>73</c:v>
                </c:pt>
                <c:pt idx="363">
                  <c:v>73</c:v>
                </c:pt>
                <c:pt idx="364">
                  <c:v>73</c:v>
                </c:pt>
                <c:pt idx="365">
                  <c:v>73</c:v>
                </c:pt>
                <c:pt idx="366">
                  <c:v>73</c:v>
                </c:pt>
                <c:pt idx="367">
                  <c:v>73</c:v>
                </c:pt>
                <c:pt idx="368">
                  <c:v>74</c:v>
                </c:pt>
                <c:pt idx="369">
                  <c:v>74</c:v>
                </c:pt>
                <c:pt idx="370">
                  <c:v>74</c:v>
                </c:pt>
                <c:pt idx="371">
                  <c:v>74</c:v>
                </c:pt>
                <c:pt idx="372">
                  <c:v>74</c:v>
                </c:pt>
                <c:pt idx="373">
                  <c:v>74</c:v>
                </c:pt>
                <c:pt idx="374">
                  <c:v>74</c:v>
                </c:pt>
                <c:pt idx="375">
                  <c:v>74</c:v>
                </c:pt>
                <c:pt idx="376">
                  <c:v>75</c:v>
                </c:pt>
                <c:pt idx="377">
                  <c:v>75</c:v>
                </c:pt>
                <c:pt idx="378">
                  <c:v>75</c:v>
                </c:pt>
                <c:pt idx="379">
                  <c:v>75</c:v>
                </c:pt>
                <c:pt idx="380">
                  <c:v>75</c:v>
                </c:pt>
                <c:pt idx="381">
                  <c:v>75</c:v>
                </c:pt>
                <c:pt idx="382">
                  <c:v>75</c:v>
                </c:pt>
                <c:pt idx="383">
                  <c:v>75</c:v>
                </c:pt>
                <c:pt idx="384">
                  <c:v>76</c:v>
                </c:pt>
                <c:pt idx="385">
                  <c:v>76</c:v>
                </c:pt>
                <c:pt idx="386">
                  <c:v>76</c:v>
                </c:pt>
                <c:pt idx="387">
                  <c:v>76</c:v>
                </c:pt>
                <c:pt idx="388">
                  <c:v>76</c:v>
                </c:pt>
                <c:pt idx="389">
                  <c:v>76</c:v>
                </c:pt>
                <c:pt idx="390">
                  <c:v>76</c:v>
                </c:pt>
                <c:pt idx="391">
                  <c:v>76</c:v>
                </c:pt>
                <c:pt idx="392">
                  <c:v>77</c:v>
                </c:pt>
                <c:pt idx="393">
                  <c:v>77</c:v>
                </c:pt>
                <c:pt idx="394">
                  <c:v>77</c:v>
                </c:pt>
                <c:pt idx="395">
                  <c:v>77</c:v>
                </c:pt>
                <c:pt idx="396">
                  <c:v>77</c:v>
                </c:pt>
                <c:pt idx="397">
                  <c:v>77</c:v>
                </c:pt>
                <c:pt idx="398">
                  <c:v>77</c:v>
                </c:pt>
                <c:pt idx="399">
                  <c:v>77</c:v>
                </c:pt>
                <c:pt idx="400">
                  <c:v>81</c:v>
                </c:pt>
                <c:pt idx="401">
                  <c:v>81</c:v>
                </c:pt>
                <c:pt idx="402">
                  <c:v>81</c:v>
                </c:pt>
                <c:pt idx="403">
                  <c:v>81</c:v>
                </c:pt>
                <c:pt idx="404">
                  <c:v>81</c:v>
                </c:pt>
                <c:pt idx="405">
                  <c:v>81</c:v>
                </c:pt>
                <c:pt idx="406">
                  <c:v>81</c:v>
                </c:pt>
                <c:pt idx="407">
                  <c:v>81</c:v>
                </c:pt>
                <c:pt idx="408">
                  <c:v>82</c:v>
                </c:pt>
                <c:pt idx="409">
                  <c:v>82</c:v>
                </c:pt>
                <c:pt idx="410">
                  <c:v>82</c:v>
                </c:pt>
                <c:pt idx="411">
                  <c:v>82</c:v>
                </c:pt>
                <c:pt idx="412">
                  <c:v>82</c:v>
                </c:pt>
                <c:pt idx="413">
                  <c:v>82</c:v>
                </c:pt>
                <c:pt idx="414">
                  <c:v>82</c:v>
                </c:pt>
                <c:pt idx="415">
                  <c:v>82</c:v>
                </c:pt>
                <c:pt idx="416">
                  <c:v>83</c:v>
                </c:pt>
                <c:pt idx="417">
                  <c:v>83</c:v>
                </c:pt>
                <c:pt idx="418">
                  <c:v>83</c:v>
                </c:pt>
                <c:pt idx="419">
                  <c:v>83</c:v>
                </c:pt>
                <c:pt idx="420">
                  <c:v>83</c:v>
                </c:pt>
                <c:pt idx="421">
                  <c:v>83</c:v>
                </c:pt>
                <c:pt idx="422">
                  <c:v>83</c:v>
                </c:pt>
                <c:pt idx="423">
                  <c:v>83</c:v>
                </c:pt>
                <c:pt idx="424">
                  <c:v>84</c:v>
                </c:pt>
                <c:pt idx="425">
                  <c:v>84</c:v>
                </c:pt>
                <c:pt idx="426">
                  <c:v>84</c:v>
                </c:pt>
                <c:pt idx="427">
                  <c:v>84</c:v>
                </c:pt>
                <c:pt idx="428">
                  <c:v>84</c:v>
                </c:pt>
                <c:pt idx="429">
                  <c:v>84</c:v>
                </c:pt>
                <c:pt idx="430">
                  <c:v>84</c:v>
                </c:pt>
                <c:pt idx="431">
                  <c:v>84</c:v>
                </c:pt>
                <c:pt idx="432">
                  <c:v>85</c:v>
                </c:pt>
                <c:pt idx="433">
                  <c:v>85</c:v>
                </c:pt>
                <c:pt idx="434">
                  <c:v>85</c:v>
                </c:pt>
                <c:pt idx="435">
                  <c:v>85</c:v>
                </c:pt>
                <c:pt idx="436">
                  <c:v>85</c:v>
                </c:pt>
                <c:pt idx="437">
                  <c:v>85</c:v>
                </c:pt>
                <c:pt idx="438">
                  <c:v>85</c:v>
                </c:pt>
                <c:pt idx="439">
                  <c:v>85</c:v>
                </c:pt>
                <c:pt idx="440">
                  <c:v>89</c:v>
                </c:pt>
                <c:pt idx="441">
                  <c:v>89</c:v>
                </c:pt>
                <c:pt idx="442">
                  <c:v>89</c:v>
                </c:pt>
                <c:pt idx="443">
                  <c:v>89</c:v>
                </c:pt>
                <c:pt idx="444">
                  <c:v>89</c:v>
                </c:pt>
                <c:pt idx="445">
                  <c:v>89</c:v>
                </c:pt>
                <c:pt idx="446">
                  <c:v>89</c:v>
                </c:pt>
                <c:pt idx="447">
                  <c:v>89</c:v>
                </c:pt>
                <c:pt idx="448">
                  <c:v>90</c:v>
                </c:pt>
                <c:pt idx="449">
                  <c:v>90</c:v>
                </c:pt>
                <c:pt idx="450">
                  <c:v>90</c:v>
                </c:pt>
                <c:pt idx="451">
                  <c:v>90</c:v>
                </c:pt>
                <c:pt idx="452">
                  <c:v>90</c:v>
                </c:pt>
                <c:pt idx="453">
                  <c:v>90</c:v>
                </c:pt>
                <c:pt idx="454">
                  <c:v>90</c:v>
                </c:pt>
                <c:pt idx="455">
                  <c:v>90</c:v>
                </c:pt>
                <c:pt idx="456">
                  <c:v>91</c:v>
                </c:pt>
                <c:pt idx="457">
                  <c:v>91</c:v>
                </c:pt>
                <c:pt idx="458">
                  <c:v>91</c:v>
                </c:pt>
                <c:pt idx="459">
                  <c:v>91</c:v>
                </c:pt>
                <c:pt idx="460">
                  <c:v>91</c:v>
                </c:pt>
                <c:pt idx="461">
                  <c:v>91</c:v>
                </c:pt>
                <c:pt idx="462">
                  <c:v>91</c:v>
                </c:pt>
                <c:pt idx="463">
                  <c:v>91</c:v>
                </c:pt>
                <c:pt idx="464">
                  <c:v>92</c:v>
                </c:pt>
                <c:pt idx="465">
                  <c:v>92</c:v>
                </c:pt>
                <c:pt idx="466">
                  <c:v>92</c:v>
                </c:pt>
                <c:pt idx="467">
                  <c:v>92</c:v>
                </c:pt>
                <c:pt idx="468">
                  <c:v>92</c:v>
                </c:pt>
                <c:pt idx="469">
                  <c:v>92</c:v>
                </c:pt>
                <c:pt idx="470">
                  <c:v>92</c:v>
                </c:pt>
                <c:pt idx="471">
                  <c:v>92</c:v>
                </c:pt>
                <c:pt idx="472">
                  <c:v>93</c:v>
                </c:pt>
                <c:pt idx="473">
                  <c:v>93</c:v>
                </c:pt>
                <c:pt idx="474">
                  <c:v>93</c:v>
                </c:pt>
                <c:pt idx="475">
                  <c:v>93</c:v>
                </c:pt>
                <c:pt idx="476">
                  <c:v>93</c:v>
                </c:pt>
                <c:pt idx="477">
                  <c:v>93</c:v>
                </c:pt>
                <c:pt idx="478">
                  <c:v>93</c:v>
                </c:pt>
                <c:pt idx="479">
                  <c:v>93</c:v>
                </c:pt>
                <c:pt idx="480">
                  <c:v>97</c:v>
                </c:pt>
                <c:pt idx="481">
                  <c:v>97</c:v>
                </c:pt>
                <c:pt idx="482">
                  <c:v>97</c:v>
                </c:pt>
                <c:pt idx="483">
                  <c:v>97</c:v>
                </c:pt>
                <c:pt idx="484">
                  <c:v>97</c:v>
                </c:pt>
                <c:pt idx="485">
                  <c:v>97</c:v>
                </c:pt>
                <c:pt idx="486">
                  <c:v>97</c:v>
                </c:pt>
                <c:pt idx="487">
                  <c:v>97</c:v>
                </c:pt>
                <c:pt idx="488">
                  <c:v>98</c:v>
                </c:pt>
                <c:pt idx="489">
                  <c:v>98</c:v>
                </c:pt>
                <c:pt idx="490">
                  <c:v>98</c:v>
                </c:pt>
                <c:pt idx="491">
                  <c:v>98</c:v>
                </c:pt>
                <c:pt idx="492">
                  <c:v>98</c:v>
                </c:pt>
                <c:pt idx="493">
                  <c:v>98</c:v>
                </c:pt>
                <c:pt idx="494">
                  <c:v>98</c:v>
                </c:pt>
                <c:pt idx="495">
                  <c:v>98</c:v>
                </c:pt>
                <c:pt idx="496">
                  <c:v>99</c:v>
                </c:pt>
                <c:pt idx="497">
                  <c:v>99</c:v>
                </c:pt>
                <c:pt idx="498">
                  <c:v>99</c:v>
                </c:pt>
                <c:pt idx="499">
                  <c:v>99</c:v>
                </c:pt>
                <c:pt idx="500">
                  <c:v>99</c:v>
                </c:pt>
                <c:pt idx="501">
                  <c:v>99</c:v>
                </c:pt>
                <c:pt idx="502">
                  <c:v>99</c:v>
                </c:pt>
                <c:pt idx="503">
                  <c:v>99</c:v>
                </c:pt>
                <c:pt idx="504">
                  <c:v>100</c:v>
                </c:pt>
                <c:pt idx="505">
                  <c:v>100</c:v>
                </c:pt>
                <c:pt idx="506">
                  <c:v>100</c:v>
                </c:pt>
                <c:pt idx="507">
                  <c:v>100</c:v>
                </c:pt>
                <c:pt idx="508">
                  <c:v>100</c:v>
                </c:pt>
                <c:pt idx="509">
                  <c:v>100</c:v>
                </c:pt>
                <c:pt idx="510">
                  <c:v>100</c:v>
                </c:pt>
                <c:pt idx="511">
                  <c:v>100</c:v>
                </c:pt>
                <c:pt idx="512">
                  <c:v>101</c:v>
                </c:pt>
                <c:pt idx="513">
                  <c:v>101</c:v>
                </c:pt>
                <c:pt idx="514">
                  <c:v>101</c:v>
                </c:pt>
                <c:pt idx="515">
                  <c:v>101</c:v>
                </c:pt>
                <c:pt idx="516">
                  <c:v>101</c:v>
                </c:pt>
                <c:pt idx="517">
                  <c:v>101</c:v>
                </c:pt>
                <c:pt idx="518">
                  <c:v>101</c:v>
                </c:pt>
                <c:pt idx="519">
                  <c:v>101</c:v>
                </c:pt>
                <c:pt idx="520">
                  <c:v>105</c:v>
                </c:pt>
                <c:pt idx="521">
                  <c:v>105</c:v>
                </c:pt>
                <c:pt idx="522">
                  <c:v>105</c:v>
                </c:pt>
                <c:pt idx="523">
                  <c:v>105</c:v>
                </c:pt>
                <c:pt idx="524">
                  <c:v>105</c:v>
                </c:pt>
                <c:pt idx="525">
                  <c:v>105</c:v>
                </c:pt>
                <c:pt idx="526">
                  <c:v>105</c:v>
                </c:pt>
                <c:pt idx="527">
                  <c:v>105</c:v>
                </c:pt>
                <c:pt idx="528">
                  <c:v>106</c:v>
                </c:pt>
                <c:pt idx="529">
                  <c:v>106</c:v>
                </c:pt>
                <c:pt idx="530">
                  <c:v>106</c:v>
                </c:pt>
                <c:pt idx="531">
                  <c:v>106</c:v>
                </c:pt>
                <c:pt idx="532">
                  <c:v>106</c:v>
                </c:pt>
                <c:pt idx="533">
                  <c:v>106</c:v>
                </c:pt>
                <c:pt idx="534">
                  <c:v>106</c:v>
                </c:pt>
                <c:pt idx="535">
                  <c:v>106</c:v>
                </c:pt>
                <c:pt idx="536">
                  <c:v>107</c:v>
                </c:pt>
                <c:pt idx="537">
                  <c:v>107</c:v>
                </c:pt>
                <c:pt idx="538">
                  <c:v>107</c:v>
                </c:pt>
                <c:pt idx="539">
                  <c:v>107</c:v>
                </c:pt>
                <c:pt idx="540">
                  <c:v>107</c:v>
                </c:pt>
                <c:pt idx="541">
                  <c:v>107</c:v>
                </c:pt>
                <c:pt idx="542">
                  <c:v>107</c:v>
                </c:pt>
                <c:pt idx="543">
                  <c:v>107</c:v>
                </c:pt>
                <c:pt idx="544">
                  <c:v>108</c:v>
                </c:pt>
                <c:pt idx="545">
                  <c:v>108</c:v>
                </c:pt>
                <c:pt idx="546">
                  <c:v>108</c:v>
                </c:pt>
                <c:pt idx="547">
                  <c:v>108</c:v>
                </c:pt>
                <c:pt idx="548">
                  <c:v>108</c:v>
                </c:pt>
                <c:pt idx="549">
                  <c:v>108</c:v>
                </c:pt>
                <c:pt idx="550">
                  <c:v>108</c:v>
                </c:pt>
                <c:pt idx="551">
                  <c:v>108</c:v>
                </c:pt>
                <c:pt idx="552">
                  <c:v>109</c:v>
                </c:pt>
                <c:pt idx="553">
                  <c:v>109</c:v>
                </c:pt>
                <c:pt idx="554">
                  <c:v>109</c:v>
                </c:pt>
                <c:pt idx="555">
                  <c:v>109</c:v>
                </c:pt>
                <c:pt idx="556">
                  <c:v>109</c:v>
                </c:pt>
                <c:pt idx="557">
                  <c:v>109</c:v>
                </c:pt>
                <c:pt idx="558">
                  <c:v>109</c:v>
                </c:pt>
                <c:pt idx="559">
                  <c:v>109</c:v>
                </c:pt>
              </c:numCache>
            </c:numRef>
          </c:xVal>
          <c:yVal>
            <c:numRef>
              <c:f>Sheet3!$T$4:$T$563</c:f>
              <c:numCache>
                <c:formatCode>General</c:formatCode>
                <c:ptCount val="560"/>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7.5837659999999998</c:v>
                </c:pt>
                <c:pt idx="33">
                  <c:v>6.3817259999999996</c:v>
                </c:pt>
                <c:pt idx="34">
                  <c:v>4.8246929999999999</c:v>
                </c:pt>
                <c:pt idx="35">
                  <c:v>1.0355920000000001</c:v>
                </c:pt>
                <c:pt idx="36">
                  <c:v>4.855893</c:v>
                </c:pt>
                <c:pt idx="37">
                  <c:v>10.850300000000001</c:v>
                </c:pt>
                <c:pt idx="38">
                  <c:v>2.8200620000000001</c:v>
                </c:pt>
                <c:pt idx="39">
                  <c:v>5.3052530000000004</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18.21069</c:v>
                </c:pt>
                <c:pt idx="73">
                  <c:v>15.5495</c:v>
                </c:pt>
                <c:pt idx="74">
                  <c:v>15.12557</c:v>
                </c:pt>
                <c:pt idx="75">
                  <c:v>0.92583579999999999</c:v>
                </c:pt>
                <c:pt idx="76">
                  <c:v>10.80636</c:v>
                </c:pt>
                <c:pt idx="77">
                  <c:v>18.470040000000001</c:v>
                </c:pt>
                <c:pt idx="78">
                  <c:v>7.6638400000000004</c:v>
                </c:pt>
                <c:pt idx="79">
                  <c:v>17.236920000000001</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11.548730000000001</c:v>
                </c:pt>
                <c:pt idx="113">
                  <c:v>7.2777729999999998</c:v>
                </c:pt>
                <c:pt idx="114">
                  <c:v>6.3457220000000003</c:v>
                </c:pt>
                <c:pt idx="115">
                  <c:v>1.698771</c:v>
                </c:pt>
                <c:pt idx="116">
                  <c:v>5.8912509999999996</c:v>
                </c:pt>
                <c:pt idx="117">
                  <c:v>15.90265</c:v>
                </c:pt>
                <c:pt idx="118">
                  <c:v>1.7800119999999999</c:v>
                </c:pt>
                <c:pt idx="119">
                  <c:v>6.1142989999999999</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7.9553479999999999</c:v>
                </c:pt>
                <c:pt idx="153">
                  <c:v>14.34399</c:v>
                </c:pt>
                <c:pt idx="154">
                  <c:v>4.7308349999999999</c:v>
                </c:pt>
                <c:pt idx="155">
                  <c:v>1.4619180000000001</c:v>
                </c:pt>
                <c:pt idx="156">
                  <c:v>9.0302930000000003</c:v>
                </c:pt>
                <c:pt idx="157">
                  <c:v>16.163679999999999</c:v>
                </c:pt>
                <c:pt idx="158">
                  <c:v>4.6178660000000002</c:v>
                </c:pt>
                <c:pt idx="159">
                  <c:v>4.6224080000000001</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16.734120000000001</c:v>
                </c:pt>
                <c:pt idx="193">
                  <c:v>45.478819999999999</c:v>
                </c:pt>
                <c:pt idx="194">
                  <c:v>5.2496099999999997</c:v>
                </c:pt>
                <c:pt idx="195">
                  <c:v>4.8131750000000002</c:v>
                </c:pt>
                <c:pt idx="196">
                  <c:v>10.29843</c:v>
                </c:pt>
                <c:pt idx="197">
                  <c:v>10.433999999999999</c:v>
                </c:pt>
                <c:pt idx="198">
                  <c:v>3.9753430000000001</c:v>
                </c:pt>
                <c:pt idx="199">
                  <c:v>4.3485630000000004</c:v>
                </c:pt>
                <c:pt idx="200">
                  <c:v>#N/A</c:v>
                </c:pt>
                <c:pt idx="201">
                  <c:v>#N/A</c:v>
                </c:pt>
                <c:pt idx="202">
                  <c:v>#N/A</c:v>
                </c:pt>
                <c:pt idx="203">
                  <c:v>#N/A</c:v>
                </c:pt>
                <c:pt idx="204">
                  <c:v>#N/A</c:v>
                </c:pt>
                <c:pt idx="205">
                  <c:v>#N/A</c:v>
                </c:pt>
                <c:pt idx="206">
                  <c:v>#N/A</c:v>
                </c:pt>
                <c:pt idx="207">
                  <c:v>#N/A</c:v>
                </c:pt>
                <c:pt idx="208">
                  <c:v>#N/A</c:v>
                </c:pt>
                <c:pt idx="209">
                  <c:v>#N/A</c:v>
                </c:pt>
                <c:pt idx="210">
                  <c:v>#N/A</c:v>
                </c:pt>
                <c:pt idx="211">
                  <c:v>#N/A</c:v>
                </c:pt>
                <c:pt idx="212">
                  <c:v>#N/A</c:v>
                </c:pt>
                <c:pt idx="213">
                  <c:v>#N/A</c:v>
                </c:pt>
                <c:pt idx="214">
                  <c:v>#N/A</c:v>
                </c:pt>
                <c:pt idx="215">
                  <c:v>#N/A</c:v>
                </c:pt>
                <c:pt idx="216">
                  <c:v>#N/A</c:v>
                </c:pt>
                <c:pt idx="217">
                  <c:v>#N/A</c:v>
                </c:pt>
                <c:pt idx="218">
                  <c:v>#N/A</c:v>
                </c:pt>
                <c:pt idx="219">
                  <c:v>#N/A</c:v>
                </c:pt>
                <c:pt idx="220">
                  <c:v>#N/A</c:v>
                </c:pt>
                <c:pt idx="221">
                  <c:v>#N/A</c:v>
                </c:pt>
                <c:pt idx="222">
                  <c:v>#N/A</c:v>
                </c:pt>
                <c:pt idx="223">
                  <c:v>#N/A</c:v>
                </c:pt>
                <c:pt idx="224">
                  <c:v>#N/A</c:v>
                </c:pt>
                <c:pt idx="225">
                  <c:v>#N/A</c:v>
                </c:pt>
                <c:pt idx="226">
                  <c:v>#N/A</c:v>
                </c:pt>
                <c:pt idx="227">
                  <c:v>#N/A</c:v>
                </c:pt>
                <c:pt idx="228">
                  <c:v>#N/A</c:v>
                </c:pt>
                <c:pt idx="229">
                  <c:v>#N/A</c:v>
                </c:pt>
                <c:pt idx="230">
                  <c:v>#N/A</c:v>
                </c:pt>
                <c:pt idx="231">
                  <c:v>#N/A</c:v>
                </c:pt>
                <c:pt idx="232">
                  <c:v>10.16897</c:v>
                </c:pt>
                <c:pt idx="233">
                  <c:v>14.75667</c:v>
                </c:pt>
                <c:pt idx="234">
                  <c:v>4.2533919999999998</c:v>
                </c:pt>
                <c:pt idx="235">
                  <c:v>1.8315140000000001</c:v>
                </c:pt>
                <c:pt idx="236">
                  <c:v>6.4537360000000001</c:v>
                </c:pt>
                <c:pt idx="237">
                  <c:v>11.515650000000001</c:v>
                </c:pt>
                <c:pt idx="238">
                  <c:v>1.8064910000000001</c:v>
                </c:pt>
                <c:pt idx="239">
                  <c:v>3.8505250000000002</c:v>
                </c:pt>
                <c:pt idx="240">
                  <c:v>#N/A</c:v>
                </c:pt>
                <c:pt idx="241">
                  <c:v>#N/A</c:v>
                </c:pt>
                <c:pt idx="242">
                  <c:v>#N/A</c:v>
                </c:pt>
                <c:pt idx="243">
                  <c:v>#N/A</c:v>
                </c:pt>
                <c:pt idx="244">
                  <c:v>#N/A</c:v>
                </c:pt>
                <c:pt idx="245">
                  <c:v>#N/A</c:v>
                </c:pt>
                <c:pt idx="246">
                  <c:v>#N/A</c:v>
                </c:pt>
                <c:pt idx="247">
                  <c:v>#N/A</c:v>
                </c:pt>
                <c:pt idx="248">
                  <c:v>#N/A</c:v>
                </c:pt>
                <c:pt idx="249">
                  <c:v>#N/A</c:v>
                </c:pt>
                <c:pt idx="250">
                  <c:v>#N/A</c:v>
                </c:pt>
                <c:pt idx="251">
                  <c:v>#N/A</c:v>
                </c:pt>
                <c:pt idx="252">
                  <c:v>#N/A</c:v>
                </c:pt>
                <c:pt idx="253">
                  <c:v>#N/A</c:v>
                </c:pt>
                <c:pt idx="254">
                  <c:v>#N/A</c:v>
                </c:pt>
                <c:pt idx="255">
                  <c:v>#N/A</c:v>
                </c:pt>
                <c:pt idx="256">
                  <c:v>#N/A</c:v>
                </c:pt>
                <c:pt idx="257">
                  <c:v>#N/A</c:v>
                </c:pt>
                <c:pt idx="258">
                  <c:v>#N/A</c:v>
                </c:pt>
                <c:pt idx="259">
                  <c:v>#N/A</c:v>
                </c:pt>
                <c:pt idx="260">
                  <c:v>#N/A</c:v>
                </c:pt>
                <c:pt idx="261">
                  <c:v>#N/A</c:v>
                </c:pt>
                <c:pt idx="262">
                  <c:v>#N/A</c:v>
                </c:pt>
                <c:pt idx="263">
                  <c:v>#N/A</c:v>
                </c:pt>
                <c:pt idx="264">
                  <c:v>#N/A</c:v>
                </c:pt>
                <c:pt idx="265">
                  <c:v>#N/A</c:v>
                </c:pt>
                <c:pt idx="266">
                  <c:v>#N/A</c:v>
                </c:pt>
                <c:pt idx="267">
                  <c:v>#N/A</c:v>
                </c:pt>
                <c:pt idx="268">
                  <c:v>#N/A</c:v>
                </c:pt>
                <c:pt idx="269">
                  <c:v>#N/A</c:v>
                </c:pt>
                <c:pt idx="270">
                  <c:v>#N/A</c:v>
                </c:pt>
                <c:pt idx="271">
                  <c:v>#N/A</c:v>
                </c:pt>
                <c:pt idx="272">
                  <c:v>8.7186350000000008</c:v>
                </c:pt>
                <c:pt idx="273">
                  <c:v>18.424499999999998</c:v>
                </c:pt>
                <c:pt idx="274">
                  <c:v>3.348589</c:v>
                </c:pt>
                <c:pt idx="275">
                  <c:v>1.485765</c:v>
                </c:pt>
                <c:pt idx="276">
                  <c:v>5.0685690000000001</c:v>
                </c:pt>
                <c:pt idx="277">
                  <c:v>13.544309999999999</c:v>
                </c:pt>
                <c:pt idx="278">
                  <c:v>1.849567</c:v>
                </c:pt>
                <c:pt idx="279">
                  <c:v>3.2129180000000002</c:v>
                </c:pt>
                <c:pt idx="280">
                  <c:v>#N/A</c:v>
                </c:pt>
                <c:pt idx="281">
                  <c:v>#N/A</c:v>
                </c:pt>
                <c:pt idx="282">
                  <c:v>#N/A</c:v>
                </c:pt>
                <c:pt idx="283">
                  <c:v>#N/A</c:v>
                </c:pt>
                <c:pt idx="284">
                  <c:v>#N/A</c:v>
                </c:pt>
                <c:pt idx="285">
                  <c:v>#N/A</c:v>
                </c:pt>
                <c:pt idx="286">
                  <c:v>#N/A</c:v>
                </c:pt>
                <c:pt idx="287">
                  <c:v>#N/A</c:v>
                </c:pt>
                <c:pt idx="288">
                  <c:v>#N/A</c:v>
                </c:pt>
                <c:pt idx="289">
                  <c:v>#N/A</c:v>
                </c:pt>
                <c:pt idx="290">
                  <c:v>#N/A</c:v>
                </c:pt>
                <c:pt idx="291">
                  <c:v>#N/A</c:v>
                </c:pt>
                <c:pt idx="292">
                  <c:v>#N/A</c:v>
                </c:pt>
                <c:pt idx="293">
                  <c:v>#N/A</c:v>
                </c:pt>
                <c:pt idx="294">
                  <c:v>#N/A</c:v>
                </c:pt>
                <c:pt idx="295">
                  <c:v>#N/A</c:v>
                </c:pt>
                <c:pt idx="296">
                  <c:v>#N/A</c:v>
                </c:pt>
                <c:pt idx="297">
                  <c:v>#N/A</c:v>
                </c:pt>
                <c:pt idx="298">
                  <c:v>#N/A</c:v>
                </c:pt>
                <c:pt idx="299">
                  <c:v>#N/A</c:v>
                </c:pt>
                <c:pt idx="300">
                  <c:v>#N/A</c:v>
                </c:pt>
                <c:pt idx="301">
                  <c:v>#N/A</c:v>
                </c:pt>
                <c:pt idx="302">
                  <c:v>#N/A</c:v>
                </c:pt>
                <c:pt idx="303">
                  <c:v>#N/A</c:v>
                </c:pt>
                <c:pt idx="304">
                  <c:v>#N/A</c:v>
                </c:pt>
                <c:pt idx="305">
                  <c:v>#N/A</c:v>
                </c:pt>
                <c:pt idx="306">
                  <c:v>#N/A</c:v>
                </c:pt>
                <c:pt idx="307">
                  <c:v>#N/A</c:v>
                </c:pt>
                <c:pt idx="308">
                  <c:v>#N/A</c:v>
                </c:pt>
                <c:pt idx="309">
                  <c:v>#N/A</c:v>
                </c:pt>
                <c:pt idx="310">
                  <c:v>#N/A</c:v>
                </c:pt>
                <c:pt idx="311">
                  <c:v>#N/A</c:v>
                </c:pt>
                <c:pt idx="312">
                  <c:v>7.4074910000000003</c:v>
                </c:pt>
                <c:pt idx="313">
                  <c:v>15.02586</c:v>
                </c:pt>
                <c:pt idx="314">
                  <c:v>2.6069059999999999</c:v>
                </c:pt>
                <c:pt idx="315">
                  <c:v>1.3435299999999999</c:v>
                </c:pt>
                <c:pt idx="316">
                  <c:v>4.4275869999999999</c:v>
                </c:pt>
                <c:pt idx="317">
                  <c:v>13.86501</c:v>
                </c:pt>
                <c:pt idx="318">
                  <c:v>1.5406409999999999</c:v>
                </c:pt>
                <c:pt idx="319">
                  <c:v>2.4516209999999998</c:v>
                </c:pt>
                <c:pt idx="320">
                  <c:v>#N/A</c:v>
                </c:pt>
                <c:pt idx="321">
                  <c:v>#N/A</c:v>
                </c:pt>
                <c:pt idx="322">
                  <c:v>#N/A</c:v>
                </c:pt>
                <c:pt idx="323">
                  <c:v>#N/A</c:v>
                </c:pt>
                <c:pt idx="324">
                  <c:v>#N/A</c:v>
                </c:pt>
                <c:pt idx="325">
                  <c:v>#N/A</c:v>
                </c:pt>
                <c:pt idx="326">
                  <c:v>#N/A</c:v>
                </c:pt>
                <c:pt idx="327">
                  <c:v>#N/A</c:v>
                </c:pt>
                <c:pt idx="328">
                  <c:v>#N/A</c:v>
                </c:pt>
                <c:pt idx="329">
                  <c:v>#N/A</c:v>
                </c:pt>
                <c:pt idx="330">
                  <c:v>#N/A</c:v>
                </c:pt>
                <c:pt idx="331">
                  <c:v>#N/A</c:v>
                </c:pt>
                <c:pt idx="332">
                  <c:v>#N/A</c:v>
                </c:pt>
                <c:pt idx="333">
                  <c:v>#N/A</c:v>
                </c:pt>
                <c:pt idx="334">
                  <c:v>#N/A</c:v>
                </c:pt>
                <c:pt idx="335">
                  <c:v>#N/A</c:v>
                </c:pt>
                <c:pt idx="336">
                  <c:v>#N/A</c:v>
                </c:pt>
                <c:pt idx="337">
                  <c:v>#N/A</c:v>
                </c:pt>
                <c:pt idx="338">
                  <c:v>#N/A</c:v>
                </c:pt>
                <c:pt idx="339">
                  <c:v>#N/A</c:v>
                </c:pt>
                <c:pt idx="340">
                  <c:v>#N/A</c:v>
                </c:pt>
                <c:pt idx="341">
                  <c:v>#N/A</c:v>
                </c:pt>
                <c:pt idx="342">
                  <c:v>#N/A</c:v>
                </c:pt>
                <c:pt idx="343">
                  <c:v>#N/A</c:v>
                </c:pt>
                <c:pt idx="344">
                  <c:v>#N/A</c:v>
                </c:pt>
                <c:pt idx="345">
                  <c:v>#N/A</c:v>
                </c:pt>
                <c:pt idx="346">
                  <c:v>#N/A</c:v>
                </c:pt>
                <c:pt idx="347">
                  <c:v>#N/A</c:v>
                </c:pt>
                <c:pt idx="348">
                  <c:v>#N/A</c:v>
                </c:pt>
                <c:pt idx="349">
                  <c:v>#N/A</c:v>
                </c:pt>
                <c:pt idx="350">
                  <c:v>#N/A</c:v>
                </c:pt>
                <c:pt idx="351">
                  <c:v>#N/A</c:v>
                </c:pt>
                <c:pt idx="352">
                  <c:v>8.5504630000000006</c:v>
                </c:pt>
                <c:pt idx="353">
                  <c:v>18.547630000000002</c:v>
                </c:pt>
                <c:pt idx="354">
                  <c:v>6.0001449999999998</c:v>
                </c:pt>
                <c:pt idx="355">
                  <c:v>1.3625780000000001</c:v>
                </c:pt>
                <c:pt idx="356">
                  <c:v>5.0900119999999998</c:v>
                </c:pt>
                <c:pt idx="357">
                  <c:v>10.74431</c:v>
                </c:pt>
                <c:pt idx="358">
                  <c:v>1.289339</c:v>
                </c:pt>
                <c:pt idx="359">
                  <c:v>5.9025720000000002</c:v>
                </c:pt>
                <c:pt idx="360">
                  <c:v>#N/A</c:v>
                </c:pt>
                <c:pt idx="361">
                  <c:v>#N/A</c:v>
                </c:pt>
                <c:pt idx="362">
                  <c:v>#N/A</c:v>
                </c:pt>
                <c:pt idx="363">
                  <c:v>#N/A</c:v>
                </c:pt>
                <c:pt idx="364">
                  <c:v>#N/A</c:v>
                </c:pt>
                <c:pt idx="365">
                  <c:v>#N/A</c:v>
                </c:pt>
                <c:pt idx="366">
                  <c:v>#N/A</c:v>
                </c:pt>
                <c:pt idx="367">
                  <c:v>#N/A</c:v>
                </c:pt>
                <c:pt idx="368">
                  <c:v>#N/A</c:v>
                </c:pt>
                <c:pt idx="369">
                  <c:v>#N/A</c:v>
                </c:pt>
                <c:pt idx="370">
                  <c:v>#N/A</c:v>
                </c:pt>
                <c:pt idx="371">
                  <c:v>#N/A</c:v>
                </c:pt>
                <c:pt idx="372">
                  <c:v>#N/A</c:v>
                </c:pt>
                <c:pt idx="373">
                  <c:v>#N/A</c:v>
                </c:pt>
                <c:pt idx="374">
                  <c:v>#N/A</c:v>
                </c:pt>
                <c:pt idx="375">
                  <c:v>#N/A</c:v>
                </c:pt>
                <c:pt idx="376">
                  <c:v>#N/A</c:v>
                </c:pt>
                <c:pt idx="377">
                  <c:v>#N/A</c:v>
                </c:pt>
                <c:pt idx="378">
                  <c:v>#N/A</c:v>
                </c:pt>
                <c:pt idx="379">
                  <c:v>#N/A</c:v>
                </c:pt>
                <c:pt idx="380">
                  <c:v>#N/A</c:v>
                </c:pt>
                <c:pt idx="381">
                  <c:v>#N/A</c:v>
                </c:pt>
                <c:pt idx="382">
                  <c:v>#N/A</c:v>
                </c:pt>
                <c:pt idx="383">
                  <c:v>#N/A</c:v>
                </c:pt>
                <c:pt idx="384">
                  <c:v>#N/A</c:v>
                </c:pt>
                <c:pt idx="385">
                  <c:v>#N/A</c:v>
                </c:pt>
                <c:pt idx="386">
                  <c:v>#N/A</c:v>
                </c:pt>
                <c:pt idx="387">
                  <c:v>#N/A</c:v>
                </c:pt>
                <c:pt idx="388">
                  <c:v>#N/A</c:v>
                </c:pt>
                <c:pt idx="389">
                  <c:v>#N/A</c:v>
                </c:pt>
                <c:pt idx="390">
                  <c:v>#N/A</c:v>
                </c:pt>
                <c:pt idx="391">
                  <c:v>#N/A</c:v>
                </c:pt>
                <c:pt idx="392">
                  <c:v>8.3153550000000003</c:v>
                </c:pt>
                <c:pt idx="393">
                  <c:v>15.072179999999999</c:v>
                </c:pt>
                <c:pt idx="394">
                  <c:v>5.1607719999999997</c:v>
                </c:pt>
                <c:pt idx="395">
                  <c:v>1.562764</c:v>
                </c:pt>
                <c:pt idx="396">
                  <c:v>4.0293960000000002</c:v>
                </c:pt>
                <c:pt idx="397">
                  <c:v>14.01979</c:v>
                </c:pt>
                <c:pt idx="398">
                  <c:v>0.54175399999999996</c:v>
                </c:pt>
                <c:pt idx="399">
                  <c:v>3.3180519999999998</c:v>
                </c:pt>
                <c:pt idx="400">
                  <c:v>#N/A</c:v>
                </c:pt>
                <c:pt idx="401">
                  <c:v>#N/A</c:v>
                </c:pt>
                <c:pt idx="402">
                  <c:v>#N/A</c:v>
                </c:pt>
                <c:pt idx="403">
                  <c:v>#N/A</c:v>
                </c:pt>
                <c:pt idx="404">
                  <c:v>#N/A</c:v>
                </c:pt>
                <c:pt idx="405">
                  <c:v>#N/A</c:v>
                </c:pt>
                <c:pt idx="406">
                  <c:v>#N/A</c:v>
                </c:pt>
                <c:pt idx="407">
                  <c:v>#N/A</c:v>
                </c:pt>
                <c:pt idx="408">
                  <c:v>#N/A</c:v>
                </c:pt>
                <c:pt idx="409">
                  <c:v>#N/A</c:v>
                </c:pt>
                <c:pt idx="410">
                  <c:v>#N/A</c:v>
                </c:pt>
                <c:pt idx="411">
                  <c:v>#N/A</c:v>
                </c:pt>
                <c:pt idx="412">
                  <c:v>#N/A</c:v>
                </c:pt>
                <c:pt idx="413">
                  <c:v>#N/A</c:v>
                </c:pt>
                <c:pt idx="414">
                  <c:v>#N/A</c:v>
                </c:pt>
                <c:pt idx="415">
                  <c:v>#N/A</c:v>
                </c:pt>
                <c:pt idx="416">
                  <c:v>#N/A</c:v>
                </c:pt>
                <c:pt idx="417">
                  <c:v>#N/A</c:v>
                </c:pt>
                <c:pt idx="418">
                  <c:v>#N/A</c:v>
                </c:pt>
                <c:pt idx="419">
                  <c:v>#N/A</c:v>
                </c:pt>
                <c:pt idx="420">
                  <c:v>#N/A</c:v>
                </c:pt>
                <c:pt idx="421">
                  <c:v>#N/A</c:v>
                </c:pt>
                <c:pt idx="422">
                  <c:v>#N/A</c:v>
                </c:pt>
                <c:pt idx="423">
                  <c:v>#N/A</c:v>
                </c:pt>
                <c:pt idx="424">
                  <c:v>#N/A</c:v>
                </c:pt>
                <c:pt idx="425">
                  <c:v>#N/A</c:v>
                </c:pt>
                <c:pt idx="426">
                  <c:v>#N/A</c:v>
                </c:pt>
                <c:pt idx="427">
                  <c:v>#N/A</c:v>
                </c:pt>
                <c:pt idx="428">
                  <c:v>#N/A</c:v>
                </c:pt>
                <c:pt idx="429">
                  <c:v>#N/A</c:v>
                </c:pt>
                <c:pt idx="430">
                  <c:v>#N/A</c:v>
                </c:pt>
                <c:pt idx="431">
                  <c:v>#N/A</c:v>
                </c:pt>
                <c:pt idx="432">
                  <c:v>0.2373692</c:v>
                </c:pt>
                <c:pt idx="433">
                  <c:v>0.42726449999999999</c:v>
                </c:pt>
                <c:pt idx="434">
                  <c:v>0.1186846</c:v>
                </c:pt>
                <c:pt idx="435">
                  <c:v>0.1186846</c:v>
                </c:pt>
                <c:pt idx="436">
                  <c:v>0.22279119999999999</c:v>
                </c:pt>
                <c:pt idx="437">
                  <c:v>0.42726449999999999</c:v>
                </c:pt>
                <c:pt idx="438">
                  <c:v>0.1186846</c:v>
                </c:pt>
                <c:pt idx="439">
                  <c:v>0.1186846</c:v>
                </c:pt>
                <c:pt idx="440">
                  <c:v>#N/A</c:v>
                </c:pt>
                <c:pt idx="441">
                  <c:v>#N/A</c:v>
                </c:pt>
                <c:pt idx="442">
                  <c:v>#N/A</c:v>
                </c:pt>
                <c:pt idx="443">
                  <c:v>#N/A</c:v>
                </c:pt>
                <c:pt idx="444">
                  <c:v>#N/A</c:v>
                </c:pt>
                <c:pt idx="445">
                  <c:v>#N/A</c:v>
                </c:pt>
                <c:pt idx="446">
                  <c:v>#N/A</c:v>
                </c:pt>
                <c:pt idx="447">
                  <c:v>#N/A</c:v>
                </c:pt>
                <c:pt idx="448">
                  <c:v>#N/A</c:v>
                </c:pt>
                <c:pt idx="449">
                  <c:v>#N/A</c:v>
                </c:pt>
                <c:pt idx="450">
                  <c:v>#N/A</c:v>
                </c:pt>
                <c:pt idx="451">
                  <c:v>#N/A</c:v>
                </c:pt>
                <c:pt idx="452">
                  <c:v>#N/A</c:v>
                </c:pt>
                <c:pt idx="453">
                  <c:v>#N/A</c:v>
                </c:pt>
                <c:pt idx="454">
                  <c:v>#N/A</c:v>
                </c:pt>
                <c:pt idx="455">
                  <c:v>#N/A</c:v>
                </c:pt>
                <c:pt idx="456">
                  <c:v>#N/A</c:v>
                </c:pt>
                <c:pt idx="457">
                  <c:v>#N/A</c:v>
                </c:pt>
                <c:pt idx="458">
                  <c:v>#N/A</c:v>
                </c:pt>
                <c:pt idx="459">
                  <c:v>#N/A</c:v>
                </c:pt>
                <c:pt idx="460">
                  <c:v>#N/A</c:v>
                </c:pt>
                <c:pt idx="461">
                  <c:v>#N/A</c:v>
                </c:pt>
                <c:pt idx="462">
                  <c:v>#N/A</c:v>
                </c:pt>
                <c:pt idx="463">
                  <c:v>#N/A</c:v>
                </c:pt>
                <c:pt idx="464">
                  <c:v>#N/A</c:v>
                </c:pt>
                <c:pt idx="465">
                  <c:v>#N/A</c:v>
                </c:pt>
                <c:pt idx="466">
                  <c:v>#N/A</c:v>
                </c:pt>
                <c:pt idx="467">
                  <c:v>#N/A</c:v>
                </c:pt>
                <c:pt idx="468">
                  <c:v>#N/A</c:v>
                </c:pt>
                <c:pt idx="469">
                  <c:v>#N/A</c:v>
                </c:pt>
                <c:pt idx="470">
                  <c:v>#N/A</c:v>
                </c:pt>
                <c:pt idx="471">
                  <c:v>#N/A</c:v>
                </c:pt>
                <c:pt idx="472">
                  <c:v>2.4775930000000002</c:v>
                </c:pt>
                <c:pt idx="473">
                  <c:v>4.3788900000000002</c:v>
                </c:pt>
                <c:pt idx="474">
                  <c:v>0.8703978</c:v>
                </c:pt>
                <c:pt idx="475">
                  <c:v>1.5100739999999999</c:v>
                </c:pt>
                <c:pt idx="476">
                  <c:v>3.7268409999999998</c:v>
                </c:pt>
                <c:pt idx="477">
                  <c:v>4.5409519999999999</c:v>
                </c:pt>
                <c:pt idx="478">
                  <c:v>1.758915</c:v>
                </c:pt>
                <c:pt idx="479">
                  <c:v>0.89485749999999997</c:v>
                </c:pt>
                <c:pt idx="480">
                  <c:v>#N/A</c:v>
                </c:pt>
                <c:pt idx="481">
                  <c:v>#N/A</c:v>
                </c:pt>
                <c:pt idx="482">
                  <c:v>#N/A</c:v>
                </c:pt>
                <c:pt idx="483">
                  <c:v>#N/A</c:v>
                </c:pt>
                <c:pt idx="484">
                  <c:v>#N/A</c:v>
                </c:pt>
                <c:pt idx="485">
                  <c:v>#N/A</c:v>
                </c:pt>
                <c:pt idx="486">
                  <c:v>#N/A</c:v>
                </c:pt>
                <c:pt idx="487">
                  <c:v>#N/A</c:v>
                </c:pt>
                <c:pt idx="488">
                  <c:v>#N/A</c:v>
                </c:pt>
                <c:pt idx="489">
                  <c:v>#N/A</c:v>
                </c:pt>
                <c:pt idx="490">
                  <c:v>#N/A</c:v>
                </c:pt>
                <c:pt idx="491">
                  <c:v>#N/A</c:v>
                </c:pt>
                <c:pt idx="492">
                  <c:v>#N/A</c:v>
                </c:pt>
                <c:pt idx="493">
                  <c:v>#N/A</c:v>
                </c:pt>
                <c:pt idx="494">
                  <c:v>#N/A</c:v>
                </c:pt>
                <c:pt idx="495">
                  <c:v>#N/A</c:v>
                </c:pt>
                <c:pt idx="496">
                  <c:v>#N/A</c:v>
                </c:pt>
                <c:pt idx="497">
                  <c:v>#N/A</c:v>
                </c:pt>
                <c:pt idx="498">
                  <c:v>#N/A</c:v>
                </c:pt>
                <c:pt idx="499">
                  <c:v>#N/A</c:v>
                </c:pt>
                <c:pt idx="500">
                  <c:v>#N/A</c:v>
                </c:pt>
                <c:pt idx="501">
                  <c:v>#N/A</c:v>
                </c:pt>
                <c:pt idx="502">
                  <c:v>#N/A</c:v>
                </c:pt>
                <c:pt idx="503">
                  <c:v>#N/A</c:v>
                </c:pt>
                <c:pt idx="504">
                  <c:v>#N/A</c:v>
                </c:pt>
                <c:pt idx="505">
                  <c:v>#N/A</c:v>
                </c:pt>
                <c:pt idx="506">
                  <c:v>#N/A</c:v>
                </c:pt>
                <c:pt idx="507">
                  <c:v>#N/A</c:v>
                </c:pt>
                <c:pt idx="508">
                  <c:v>#N/A</c:v>
                </c:pt>
                <c:pt idx="509">
                  <c:v>#N/A</c:v>
                </c:pt>
                <c:pt idx="510">
                  <c:v>#N/A</c:v>
                </c:pt>
                <c:pt idx="511">
                  <c:v>#N/A</c:v>
                </c:pt>
                <c:pt idx="512">
                  <c:v>2.8793449999999998</c:v>
                </c:pt>
                <c:pt idx="513">
                  <c:v>1.3224480000000001</c:v>
                </c:pt>
                <c:pt idx="514">
                  <c:v>2.8904079999999999</c:v>
                </c:pt>
                <c:pt idx="515">
                  <c:v>0</c:v>
                </c:pt>
                <c:pt idx="516">
                  <c:v>1.2667060000000001</c:v>
                </c:pt>
                <c:pt idx="517">
                  <c:v>3.0059809999999998</c:v>
                </c:pt>
                <c:pt idx="518">
                  <c:v>0</c:v>
                </c:pt>
                <c:pt idx="519">
                  <c:v>2.758181</c:v>
                </c:pt>
                <c:pt idx="520">
                  <c:v>#N/A</c:v>
                </c:pt>
                <c:pt idx="521">
                  <c:v>#N/A</c:v>
                </c:pt>
                <c:pt idx="522">
                  <c:v>#N/A</c:v>
                </c:pt>
                <c:pt idx="523">
                  <c:v>#N/A</c:v>
                </c:pt>
                <c:pt idx="524">
                  <c:v>#N/A</c:v>
                </c:pt>
                <c:pt idx="525">
                  <c:v>#N/A</c:v>
                </c:pt>
                <c:pt idx="526">
                  <c:v>#N/A</c:v>
                </c:pt>
                <c:pt idx="527">
                  <c:v>#N/A</c:v>
                </c:pt>
                <c:pt idx="528">
                  <c:v>#N/A</c:v>
                </c:pt>
                <c:pt idx="529">
                  <c:v>#N/A</c:v>
                </c:pt>
                <c:pt idx="530">
                  <c:v>#N/A</c:v>
                </c:pt>
                <c:pt idx="531">
                  <c:v>#N/A</c:v>
                </c:pt>
                <c:pt idx="532">
                  <c:v>#N/A</c:v>
                </c:pt>
                <c:pt idx="533">
                  <c:v>#N/A</c:v>
                </c:pt>
                <c:pt idx="534">
                  <c:v>#N/A</c:v>
                </c:pt>
                <c:pt idx="535">
                  <c:v>#N/A</c:v>
                </c:pt>
                <c:pt idx="536">
                  <c:v>#N/A</c:v>
                </c:pt>
                <c:pt idx="537">
                  <c:v>#N/A</c:v>
                </c:pt>
                <c:pt idx="538">
                  <c:v>#N/A</c:v>
                </c:pt>
                <c:pt idx="539">
                  <c:v>#N/A</c:v>
                </c:pt>
                <c:pt idx="540">
                  <c:v>#N/A</c:v>
                </c:pt>
                <c:pt idx="541">
                  <c:v>#N/A</c:v>
                </c:pt>
                <c:pt idx="542">
                  <c:v>#N/A</c:v>
                </c:pt>
                <c:pt idx="543">
                  <c:v>#N/A</c:v>
                </c:pt>
                <c:pt idx="544">
                  <c:v>#N/A</c:v>
                </c:pt>
                <c:pt idx="545">
                  <c:v>#N/A</c:v>
                </c:pt>
                <c:pt idx="546">
                  <c:v>#N/A</c:v>
                </c:pt>
                <c:pt idx="547">
                  <c:v>#N/A</c:v>
                </c:pt>
                <c:pt idx="548">
                  <c:v>#N/A</c:v>
                </c:pt>
                <c:pt idx="549">
                  <c:v>#N/A</c:v>
                </c:pt>
                <c:pt idx="550">
                  <c:v>#N/A</c:v>
                </c:pt>
                <c:pt idx="551">
                  <c:v>#N/A</c:v>
                </c:pt>
                <c:pt idx="552">
                  <c:v>0</c:v>
                </c:pt>
                <c:pt idx="553">
                  <c:v>0</c:v>
                </c:pt>
                <c:pt idx="554">
                  <c:v>0</c:v>
                </c:pt>
                <c:pt idx="555">
                  <c:v>0</c:v>
                </c:pt>
                <c:pt idx="556">
                  <c:v>0</c:v>
                </c:pt>
                <c:pt idx="557">
                  <c:v>0</c:v>
                </c:pt>
                <c:pt idx="558">
                  <c:v>0</c:v>
                </c:pt>
                <c:pt idx="559">
                  <c:v>0</c:v>
                </c:pt>
              </c:numCache>
            </c:numRef>
          </c:yVal>
          <c:smooth val="0"/>
          <c:extLst>
            <c:ext xmlns:c16="http://schemas.microsoft.com/office/drawing/2014/chart" uri="{C3380CC4-5D6E-409C-BE32-E72D297353CC}">
              <c16:uniqueId val="{00000004-A27B-4888-A2B6-1C3AD9879FA3}"/>
            </c:ext>
          </c:extLst>
        </c:ser>
        <c:dLbls>
          <c:showLegendKey val="0"/>
          <c:showVal val="0"/>
          <c:showCatName val="0"/>
          <c:showSerName val="0"/>
          <c:showPercent val="0"/>
          <c:showBubbleSize val="0"/>
        </c:dLbls>
        <c:axId val="1145086864"/>
        <c:axId val="1002664128"/>
      </c:scatterChart>
      <c:valAx>
        <c:axId val="1145086864"/>
        <c:scaling>
          <c:orientation val="minMax"/>
        </c:scaling>
        <c:delete val="1"/>
        <c:axPos val="b"/>
        <c:numFmt formatCode="General" sourceLinked="1"/>
        <c:majorTickMark val="none"/>
        <c:minorTickMark val="none"/>
        <c:tickLblPos val="nextTo"/>
        <c:crossAx val="1002664128"/>
        <c:crosses val="autoZero"/>
        <c:crossBetween val="midCat"/>
      </c:valAx>
      <c:valAx>
        <c:axId val="1002664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5086864"/>
        <c:crosses val="autoZero"/>
        <c:crossBetween val="midCat"/>
      </c:valAx>
      <c:spPr>
        <a:noFill/>
        <a:ln>
          <a:noFill/>
        </a:ln>
        <a:effectLst/>
      </c:spPr>
    </c:plotArea>
    <c:legend>
      <c:legendPos val="b"/>
      <c:layout>
        <c:manualLayout>
          <c:xMode val="edge"/>
          <c:yMode val="edge"/>
          <c:x val="0.16696478565179351"/>
          <c:y val="0.91546810356332575"/>
          <c:w val="0.74107020997375328"/>
          <c:h val="5.91081676231149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Cumulative </a:t>
            </a:r>
            <a:r>
              <a:rPr lang="en-GB" dirty="0" err="1"/>
              <a:t>CBAM</a:t>
            </a:r>
            <a:r>
              <a:rPr lang="en-GB" dirty="0"/>
              <a:t> effects on</a:t>
            </a:r>
            <a:r>
              <a:rPr lang="en-GB" baseline="0" dirty="0"/>
              <a:t> real GDP (percent change from baseline)</a:t>
            </a:r>
            <a:endParaRPr lang="en-GB"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Sheet1!$D$25</c:f>
              <c:strCache>
                <c:ptCount val="1"/>
                <c:pt idx="0">
                  <c:v> 2030 cumulative </c:v>
                </c:pt>
              </c:strCache>
            </c:strRef>
          </c:tx>
          <c:spPr>
            <a:solidFill>
              <a:srgbClr val="0070C0"/>
            </a:solidFill>
            <a:ln>
              <a:noFill/>
            </a:ln>
            <a:effectLst/>
          </c:spPr>
          <c:invertIfNegative val="0"/>
          <c:cat>
            <c:strRef>
              <c:f>Sheet1!$C$26:$C$34</c:f>
              <c:strCache>
                <c:ptCount val="9"/>
                <c:pt idx="0">
                  <c:v> China</c:v>
                </c:pt>
                <c:pt idx="1">
                  <c:v>EastAsia</c:v>
                </c:pt>
                <c:pt idx="2">
                  <c:v>SouthAsia</c:v>
                </c:pt>
                <c:pt idx="3">
                  <c:v> NAmerica</c:v>
                </c:pt>
                <c:pt idx="4">
                  <c:v> LatinAmer</c:v>
                </c:pt>
                <c:pt idx="5">
                  <c:v>EU_25</c:v>
                </c:pt>
                <c:pt idx="6">
                  <c:v>MENA</c:v>
                </c:pt>
                <c:pt idx="7">
                  <c:v>SSA</c:v>
                </c:pt>
                <c:pt idx="8">
                  <c:v>RestofWorld</c:v>
                </c:pt>
              </c:strCache>
            </c:strRef>
          </c:cat>
          <c:val>
            <c:numRef>
              <c:f>Sheet1!$D$26:$D$34</c:f>
              <c:numCache>
                <c:formatCode>_(* #,##0.00_);_(* \(#,##0.00\);_(* "-"??_);_(@_)</c:formatCode>
                <c:ptCount val="9"/>
                <c:pt idx="0">
                  <c:v>-2.02442982E-2</c:v>
                </c:pt>
                <c:pt idx="1">
                  <c:v>4.6959241200000001E-2</c:v>
                </c:pt>
                <c:pt idx="2">
                  <c:v>-0.14904705099999999</c:v>
                </c:pt>
                <c:pt idx="3">
                  <c:v>2.2074586700000003E-2</c:v>
                </c:pt>
                <c:pt idx="4">
                  <c:v>-5.6608384000000005E-2</c:v>
                </c:pt>
                <c:pt idx="5">
                  <c:v>-0.1554921474</c:v>
                </c:pt>
                <c:pt idx="6">
                  <c:v>-0.18697254099999999</c:v>
                </c:pt>
                <c:pt idx="7">
                  <c:v>-0.87004724</c:v>
                </c:pt>
                <c:pt idx="8">
                  <c:v>-0.36116133100000003</c:v>
                </c:pt>
              </c:numCache>
            </c:numRef>
          </c:val>
          <c:extLst>
            <c:ext xmlns:c16="http://schemas.microsoft.com/office/drawing/2014/chart" uri="{C3380CC4-5D6E-409C-BE32-E72D297353CC}">
              <c16:uniqueId val="{00000000-D517-4E67-9F15-2F50847B76B9}"/>
            </c:ext>
          </c:extLst>
        </c:ser>
        <c:ser>
          <c:idx val="1"/>
          <c:order val="1"/>
          <c:tx>
            <c:strRef>
              <c:f>Sheet1!$E$25</c:f>
              <c:strCache>
                <c:ptCount val="1"/>
                <c:pt idx="0">
                  <c:v> 2050 cumulative </c:v>
                </c:pt>
              </c:strCache>
            </c:strRef>
          </c:tx>
          <c:spPr>
            <a:solidFill>
              <a:srgbClr val="FF0000"/>
            </a:solidFill>
            <a:ln>
              <a:solidFill>
                <a:srgbClr val="FF0000"/>
              </a:solidFill>
            </a:ln>
            <a:effectLst/>
          </c:spPr>
          <c:invertIfNegative val="0"/>
          <c:cat>
            <c:strRef>
              <c:f>Sheet1!$C$26:$C$34</c:f>
              <c:strCache>
                <c:ptCount val="9"/>
                <c:pt idx="0">
                  <c:v> China</c:v>
                </c:pt>
                <c:pt idx="1">
                  <c:v>EastAsia</c:v>
                </c:pt>
                <c:pt idx="2">
                  <c:v>SouthAsia</c:v>
                </c:pt>
                <c:pt idx="3">
                  <c:v> NAmerica</c:v>
                </c:pt>
                <c:pt idx="4">
                  <c:v> LatinAmer</c:v>
                </c:pt>
                <c:pt idx="5">
                  <c:v>EU_25</c:v>
                </c:pt>
                <c:pt idx="6">
                  <c:v>MENA</c:v>
                </c:pt>
                <c:pt idx="7">
                  <c:v>SSA</c:v>
                </c:pt>
                <c:pt idx="8">
                  <c:v>RestofWorld</c:v>
                </c:pt>
              </c:strCache>
            </c:strRef>
          </c:cat>
          <c:val>
            <c:numRef>
              <c:f>Sheet1!$E$26:$E$34</c:f>
              <c:numCache>
                <c:formatCode>_(* #,##0.00_);_(* \(#,##0.00\);_(* "-"??_);_(@_)</c:formatCode>
                <c:ptCount val="9"/>
                <c:pt idx="0">
                  <c:v>0.02</c:v>
                </c:pt>
                <c:pt idx="1">
                  <c:v>0.45213382120000001</c:v>
                </c:pt>
                <c:pt idx="2">
                  <c:v>-0.41268949399999999</c:v>
                </c:pt>
                <c:pt idx="3">
                  <c:v>0.20657725269999999</c:v>
                </c:pt>
                <c:pt idx="4">
                  <c:v>-0.33439124399999998</c:v>
                </c:pt>
                <c:pt idx="5">
                  <c:v>-1.7324639173999998</c:v>
                </c:pt>
                <c:pt idx="6">
                  <c:v>-2.0000063510000001</c:v>
                </c:pt>
                <c:pt idx="7">
                  <c:v>-6.7172602399999981</c:v>
                </c:pt>
                <c:pt idx="8">
                  <c:v>-2.7470085510000009</c:v>
                </c:pt>
              </c:numCache>
            </c:numRef>
          </c:val>
          <c:extLst>
            <c:ext xmlns:c16="http://schemas.microsoft.com/office/drawing/2014/chart" uri="{C3380CC4-5D6E-409C-BE32-E72D297353CC}">
              <c16:uniqueId val="{00000001-D517-4E67-9F15-2F50847B76B9}"/>
            </c:ext>
          </c:extLst>
        </c:ser>
        <c:dLbls>
          <c:showLegendKey val="0"/>
          <c:showVal val="0"/>
          <c:showCatName val="0"/>
          <c:showSerName val="0"/>
          <c:showPercent val="0"/>
          <c:showBubbleSize val="0"/>
        </c:dLbls>
        <c:gapWidth val="219"/>
        <c:overlap val="-27"/>
        <c:axId val="1748700816"/>
        <c:axId val="1667232880"/>
      </c:barChart>
      <c:catAx>
        <c:axId val="174870081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7232880"/>
        <c:crosses val="autoZero"/>
        <c:auto val="1"/>
        <c:lblAlgn val="ctr"/>
        <c:lblOffset val="100"/>
        <c:noMultiLvlLbl val="0"/>
      </c:catAx>
      <c:valAx>
        <c:axId val="1667232880"/>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8700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0.06736</cdr:x>
      <cdr:y>0.69915</cdr:y>
    </cdr:from>
    <cdr:to>
      <cdr:x>0.31042</cdr:x>
      <cdr:y>0.79873</cdr:y>
    </cdr:to>
    <cdr:sp macro="" textlink="">
      <cdr:nvSpPr>
        <cdr:cNvPr id="2" name="TextBox 1">
          <a:extLst xmlns:a="http://schemas.openxmlformats.org/drawingml/2006/main">
            <a:ext uri="{FF2B5EF4-FFF2-40B4-BE49-F238E27FC236}">
              <a16:creationId xmlns:a16="http://schemas.microsoft.com/office/drawing/2014/main" id="{70C19FB1-0CE5-C99A-C73D-6E79A4299382}"/>
            </a:ext>
          </a:extLst>
        </cdr:cNvPr>
        <cdr:cNvSpPr txBox="1"/>
      </cdr:nvSpPr>
      <cdr:spPr>
        <a:xfrm xmlns:a="http://schemas.openxmlformats.org/drawingml/2006/main">
          <a:off x="307975" y="2095500"/>
          <a:ext cx="1111250" cy="2984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0.06042</cdr:x>
      <cdr:y>0.51695</cdr:y>
    </cdr:from>
    <cdr:to>
      <cdr:x>0.11736</cdr:x>
      <cdr:y>0.83263</cdr:y>
    </cdr:to>
    <cdr:sp macro="" textlink="">
      <cdr:nvSpPr>
        <cdr:cNvPr id="4" name="TextBox 3">
          <a:extLst xmlns:a="http://schemas.openxmlformats.org/drawingml/2006/main">
            <a:ext uri="{FF2B5EF4-FFF2-40B4-BE49-F238E27FC236}">
              <a16:creationId xmlns:a16="http://schemas.microsoft.com/office/drawing/2014/main" id="{2EEF805D-B6F6-3CDA-C30A-7A98A7CA417E}"/>
            </a:ext>
          </a:extLst>
        </cdr:cNvPr>
        <cdr:cNvSpPr txBox="1"/>
      </cdr:nvSpPr>
      <cdr:spPr>
        <a:xfrm xmlns:a="http://schemas.openxmlformats.org/drawingml/2006/main" rot="16200000">
          <a:off x="-66675" y="1892300"/>
          <a:ext cx="946150" cy="2603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fld id="{3C22E8DF-8D6D-420B-96A5-B6A5F2E1F55C}" type="TxLink">
            <a:rPr lang="en-US" sz="800" b="0" i="0" u="none" strike="noStrike">
              <a:solidFill>
                <a:srgbClr val="000000"/>
              </a:solidFill>
              <a:latin typeface="Arial"/>
              <a:cs typeface="Arial"/>
            </a:rPr>
            <a:pPr/>
            <a:t>Agriculture</a:t>
          </a:fld>
          <a:endParaRPr lang="en-GB" sz="800"/>
        </a:p>
      </cdr:txBody>
    </cdr:sp>
  </cdr:relSizeAnchor>
  <cdr:relSizeAnchor xmlns:cdr="http://schemas.openxmlformats.org/drawingml/2006/chartDrawing">
    <cdr:from>
      <cdr:x>0.10833</cdr:x>
      <cdr:y>0.48305</cdr:y>
    </cdr:from>
    <cdr:to>
      <cdr:x>0.16528</cdr:x>
      <cdr:y>0.79873</cdr:y>
    </cdr:to>
    <cdr:sp macro="" textlink="">
      <cdr:nvSpPr>
        <cdr:cNvPr id="5"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152400" y="17907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E6F52353-FA0F-4652-B04C-340CB1FF6A75}" type="TxLink">
            <a:rPr lang="en-US" sz="800" b="0" i="0" u="none" strike="noStrike">
              <a:solidFill>
                <a:srgbClr val="000000"/>
              </a:solidFill>
              <a:latin typeface="Arial"/>
              <a:cs typeface="Arial"/>
            </a:rPr>
            <a:pPr/>
            <a:t>Food &amp; Beverage</a:t>
          </a:fld>
          <a:endParaRPr lang="en-GB" sz="800"/>
        </a:p>
      </cdr:txBody>
    </cdr:sp>
  </cdr:relSizeAnchor>
  <cdr:relSizeAnchor xmlns:cdr="http://schemas.openxmlformats.org/drawingml/2006/chartDrawing">
    <cdr:from>
      <cdr:x>0.72361</cdr:x>
      <cdr:y>0.5339</cdr:y>
    </cdr:from>
    <cdr:to>
      <cdr:x>0.78056</cdr:x>
      <cdr:y>0.84958</cdr:y>
    </cdr:to>
    <cdr:sp macro="" textlink="">
      <cdr:nvSpPr>
        <cdr:cNvPr id="6"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2965450" y="19431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8D8F0159-D0A8-49FD-802A-57D56F1CE53E}" type="TxLink">
            <a:rPr lang="en-US" sz="800" b="0" i="0" u="none" strike="noStrike">
              <a:solidFill>
                <a:srgbClr val="000000"/>
              </a:solidFill>
              <a:latin typeface="Arial"/>
              <a:cs typeface="Arial"/>
            </a:rPr>
            <a:pPr/>
            <a:t>Construction</a:t>
          </a:fld>
          <a:endParaRPr lang="en-GB" sz="800"/>
        </a:p>
      </cdr:txBody>
    </cdr:sp>
  </cdr:relSizeAnchor>
  <cdr:relSizeAnchor xmlns:cdr="http://schemas.openxmlformats.org/drawingml/2006/chartDrawing">
    <cdr:from>
      <cdr:x>0.65694</cdr:x>
      <cdr:y>0.5678</cdr:y>
    </cdr:from>
    <cdr:to>
      <cdr:x>0.71389</cdr:x>
      <cdr:y>0.88347</cdr:y>
    </cdr:to>
    <cdr:sp macro="" textlink="">
      <cdr:nvSpPr>
        <cdr:cNvPr id="7"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2660650" y="20447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3C2A80B0-BB59-4ED6-9741-AB6747AFE107}" type="TxLink">
            <a:rPr lang="en-US" sz="800" b="0" i="0" u="none" strike="noStrike">
              <a:solidFill>
                <a:srgbClr val="000000"/>
              </a:solidFill>
              <a:latin typeface="Arial"/>
              <a:cs typeface="Arial"/>
            </a:rPr>
            <a:pPr/>
            <a:t>Electricity, gas, etc.</a:t>
          </a:fld>
          <a:endParaRPr lang="en-GB" sz="800"/>
        </a:p>
      </cdr:txBody>
    </cdr:sp>
  </cdr:relSizeAnchor>
  <cdr:relSizeAnchor xmlns:cdr="http://schemas.openxmlformats.org/drawingml/2006/chartDrawing">
    <cdr:from>
      <cdr:x>0.58611</cdr:x>
      <cdr:y>0.5</cdr:y>
    </cdr:from>
    <cdr:to>
      <cdr:x>0.64306</cdr:x>
      <cdr:y>0.81568</cdr:y>
    </cdr:to>
    <cdr:sp macro="" textlink="">
      <cdr:nvSpPr>
        <cdr:cNvPr id="8"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2336800" y="18415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20D1C6C3-C8C6-4BB1-8D54-7D1E2432A0C5}" type="TxLink">
            <a:rPr lang="en-US" sz="800" b="0" i="0" u="none" strike="noStrike">
              <a:solidFill>
                <a:srgbClr val="000000"/>
              </a:solidFill>
              <a:latin typeface="Arial"/>
              <a:cs typeface="Arial"/>
            </a:rPr>
            <a:pPr/>
            <a:t>Transport Equipment</a:t>
          </a:fld>
          <a:endParaRPr lang="en-GB" sz="800"/>
        </a:p>
      </cdr:txBody>
    </cdr:sp>
  </cdr:relSizeAnchor>
  <cdr:relSizeAnchor xmlns:cdr="http://schemas.openxmlformats.org/drawingml/2006/chartDrawing">
    <cdr:from>
      <cdr:x>0.5375</cdr:x>
      <cdr:y>0.5678</cdr:y>
    </cdr:from>
    <cdr:to>
      <cdr:x>0.59444</cdr:x>
      <cdr:y>0.88347</cdr:y>
    </cdr:to>
    <cdr:sp macro="" textlink="">
      <cdr:nvSpPr>
        <cdr:cNvPr id="9"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2114550" y="20447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E1E82DA9-883B-4853-A387-3E86EA631F33}" type="TxLink">
            <a:rPr lang="en-US" sz="800" b="0" i="0" u="none" strike="noStrike">
              <a:solidFill>
                <a:srgbClr val="000000"/>
              </a:solidFill>
              <a:latin typeface="Arial"/>
              <a:cs typeface="Arial"/>
            </a:rPr>
            <a:pPr/>
            <a:t>Motor Vehicles</a:t>
          </a:fld>
          <a:endParaRPr lang="en-GB" sz="800"/>
        </a:p>
      </cdr:txBody>
    </cdr:sp>
  </cdr:relSizeAnchor>
  <cdr:relSizeAnchor xmlns:cdr="http://schemas.openxmlformats.org/drawingml/2006/chartDrawing">
    <cdr:from>
      <cdr:x>0.475</cdr:x>
      <cdr:y>0.57203</cdr:y>
    </cdr:from>
    <cdr:to>
      <cdr:x>0.53194</cdr:x>
      <cdr:y>0.88771</cdr:y>
    </cdr:to>
    <cdr:sp macro="" textlink="">
      <cdr:nvSpPr>
        <cdr:cNvPr id="10"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1828800" y="20574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A7DD87E7-5DCE-44BA-A611-7640EA378BDF}" type="TxLink">
            <a:rPr lang="en-US" sz="800" b="0" i="0" u="none" strike="noStrike">
              <a:solidFill>
                <a:srgbClr val="000000"/>
              </a:solidFill>
              <a:latin typeface="Arial"/>
              <a:cs typeface="Arial"/>
            </a:rPr>
            <a:pPr/>
            <a:t>Machinery and Equipment</a:t>
          </a:fld>
          <a:endParaRPr lang="en-GB" sz="800"/>
        </a:p>
      </cdr:txBody>
    </cdr:sp>
  </cdr:relSizeAnchor>
  <cdr:relSizeAnchor xmlns:cdr="http://schemas.openxmlformats.org/drawingml/2006/chartDrawing">
    <cdr:from>
      <cdr:x>0.40833</cdr:x>
      <cdr:y>0.50847</cdr:y>
    </cdr:from>
    <cdr:to>
      <cdr:x>0.46528</cdr:x>
      <cdr:y>0.82415</cdr:y>
    </cdr:to>
    <cdr:sp macro="" textlink="">
      <cdr:nvSpPr>
        <cdr:cNvPr id="11"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1524000" y="18669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E6001704-123D-4875-A9BF-948C0402F4F2}" type="TxLink">
            <a:rPr lang="en-US" sz="800" b="0" i="0" u="none" strike="noStrike">
              <a:solidFill>
                <a:srgbClr val="000000"/>
              </a:solidFill>
              <a:latin typeface="Arial"/>
              <a:cs typeface="Arial"/>
            </a:rPr>
            <a:pPr/>
            <a:t>Electrical Equipment</a:t>
          </a:fld>
          <a:endParaRPr lang="en-GB" sz="800"/>
        </a:p>
      </cdr:txBody>
    </cdr:sp>
  </cdr:relSizeAnchor>
  <cdr:relSizeAnchor xmlns:cdr="http://schemas.openxmlformats.org/drawingml/2006/chartDrawing">
    <cdr:from>
      <cdr:x>0.35278</cdr:x>
      <cdr:y>0.59322</cdr:y>
    </cdr:from>
    <cdr:to>
      <cdr:x>0.40972</cdr:x>
      <cdr:y>0.9089</cdr:y>
    </cdr:to>
    <cdr:sp macro="" textlink="">
      <cdr:nvSpPr>
        <cdr:cNvPr id="12"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1270000" y="21209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B16887D8-0568-4ED0-9C9C-B4028AECEEF6}" type="TxLink">
            <a:rPr lang="en-US" sz="800" b="0" i="0" u="none" strike="noStrike">
              <a:solidFill>
                <a:srgbClr val="000000"/>
              </a:solidFill>
              <a:latin typeface="Arial"/>
              <a:cs typeface="Arial"/>
            </a:rPr>
            <a:pPr/>
            <a:t>Fabricated Metal Prods.</a:t>
          </a:fld>
          <a:endParaRPr lang="en-GB" sz="800"/>
        </a:p>
      </cdr:txBody>
    </cdr:sp>
  </cdr:relSizeAnchor>
  <cdr:relSizeAnchor xmlns:cdr="http://schemas.openxmlformats.org/drawingml/2006/chartDrawing">
    <cdr:from>
      <cdr:x>0.29722</cdr:x>
      <cdr:y>0.53814</cdr:y>
    </cdr:from>
    <cdr:to>
      <cdr:x>0.35417</cdr:x>
      <cdr:y>0.85381</cdr:y>
    </cdr:to>
    <cdr:sp macro="" textlink="">
      <cdr:nvSpPr>
        <cdr:cNvPr id="13"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1016000" y="19558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60730876-4E15-4FB6-B6D5-BE0BF4F5CF2F}" type="TxLink">
            <a:rPr lang="en-US" sz="800" b="0" i="0" u="none" strike="noStrike">
              <a:solidFill>
                <a:srgbClr val="000000"/>
              </a:solidFill>
              <a:latin typeface="Arial"/>
              <a:cs typeface="Arial"/>
            </a:rPr>
            <a:pPr/>
            <a:t>Basic Metals</a:t>
          </a:fld>
          <a:endParaRPr lang="en-GB" sz="800"/>
        </a:p>
      </cdr:txBody>
    </cdr:sp>
  </cdr:relSizeAnchor>
  <cdr:relSizeAnchor xmlns:cdr="http://schemas.openxmlformats.org/drawingml/2006/chartDrawing">
    <cdr:from>
      <cdr:x>0.23194</cdr:x>
      <cdr:y>0.52966</cdr:y>
    </cdr:from>
    <cdr:to>
      <cdr:x>0.28889</cdr:x>
      <cdr:y>0.84534</cdr:y>
    </cdr:to>
    <cdr:sp macro="" textlink="">
      <cdr:nvSpPr>
        <cdr:cNvPr id="14"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717550" y="193040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7267ED8F-8834-4DA6-B3CA-AEAD0F970E82}" type="TxLink">
            <a:rPr lang="en-US" sz="800" b="0" i="0" u="none" strike="noStrike">
              <a:solidFill>
                <a:srgbClr val="000000"/>
              </a:solidFill>
              <a:latin typeface="Arial"/>
              <a:cs typeface="Arial"/>
            </a:rPr>
            <a:pPr/>
            <a:t>Non-Metallic Mineral Prods.</a:t>
          </a:fld>
          <a:endParaRPr lang="en-GB" sz="800"/>
        </a:p>
      </cdr:txBody>
    </cdr:sp>
  </cdr:relSizeAnchor>
  <cdr:relSizeAnchor xmlns:cdr="http://schemas.openxmlformats.org/drawingml/2006/chartDrawing">
    <cdr:from>
      <cdr:x>0.18333</cdr:x>
      <cdr:y>0.51483</cdr:y>
    </cdr:from>
    <cdr:to>
      <cdr:x>0.24028</cdr:x>
      <cdr:y>0.83051</cdr:y>
    </cdr:to>
    <cdr:sp macro="" textlink="">
      <cdr:nvSpPr>
        <cdr:cNvPr id="15" name="TextBox 1">
          <a:extLst xmlns:a="http://schemas.openxmlformats.org/drawingml/2006/main">
            <a:ext uri="{FF2B5EF4-FFF2-40B4-BE49-F238E27FC236}">
              <a16:creationId xmlns:a16="http://schemas.microsoft.com/office/drawing/2014/main" id="{110E6B82-F6DD-6066-4E55-D96DFC8D3108}"/>
            </a:ext>
          </a:extLst>
        </cdr:cNvPr>
        <cdr:cNvSpPr txBox="1"/>
      </cdr:nvSpPr>
      <cdr:spPr>
        <a:xfrm xmlns:a="http://schemas.openxmlformats.org/drawingml/2006/main" rot="16200000">
          <a:off x="495300" y="1885950"/>
          <a:ext cx="9461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FBEC3434-C8FC-4ABC-89A8-EC8CE94928D6}" type="TxLink">
            <a:rPr lang="en-US" sz="800" b="0" i="0" u="none" strike="noStrike">
              <a:solidFill>
                <a:srgbClr val="000000"/>
              </a:solidFill>
              <a:latin typeface="Arial"/>
              <a:cs typeface="Arial"/>
            </a:rPr>
            <a:pPr/>
            <a:t>Chemicals</a:t>
          </a:fld>
          <a:endParaRPr lang="en-GB" sz="800"/>
        </a:p>
      </cdr:txBody>
    </cdr:sp>
  </cdr:relSizeAnchor>
  <cdr:relSizeAnchor xmlns:cdr="http://schemas.openxmlformats.org/drawingml/2006/chartDrawing">
    <cdr:from>
      <cdr:x>0.77639</cdr:x>
      <cdr:y>0.54873</cdr:y>
    </cdr:from>
    <cdr:to>
      <cdr:x>0.83333</cdr:x>
      <cdr:y>0.90254</cdr:y>
    </cdr:to>
    <cdr:sp macro="" textlink="">
      <cdr:nvSpPr>
        <cdr:cNvPr id="29" name="TextBox 1">
          <a:extLst xmlns:a="http://schemas.openxmlformats.org/drawingml/2006/main">
            <a:ext uri="{FF2B5EF4-FFF2-40B4-BE49-F238E27FC236}">
              <a16:creationId xmlns:a16="http://schemas.microsoft.com/office/drawing/2014/main" id="{3BA40E6C-14D2-34A2-C1F8-1E053A60EFB9}"/>
            </a:ext>
          </a:extLst>
        </cdr:cNvPr>
        <cdr:cNvSpPr txBox="1"/>
      </cdr:nvSpPr>
      <cdr:spPr>
        <a:xfrm xmlns:a="http://schemas.openxmlformats.org/drawingml/2006/main" rot="16200000">
          <a:off x="3149600" y="2044700"/>
          <a:ext cx="10604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799A835B-79CA-4367-BD29-A4ADE8A615B7}" type="TxLink">
            <a:rPr lang="en-US" sz="800" b="0" i="0" u="none" strike="noStrike">
              <a:solidFill>
                <a:srgbClr val="000000"/>
              </a:solidFill>
              <a:latin typeface="Arial"/>
              <a:cs typeface="Arial"/>
            </a:rPr>
            <a:pPr/>
            <a:t>Other Goods Incl. Mining/Energy</a:t>
          </a:fld>
          <a:endParaRPr lang="en-GB" sz="800"/>
        </a:p>
      </cdr:txBody>
    </cdr:sp>
  </cdr:relSizeAnchor>
  <cdr:relSizeAnchor xmlns:cdr="http://schemas.openxmlformats.org/drawingml/2006/chartDrawing">
    <cdr:from>
      <cdr:x>0.84028</cdr:x>
      <cdr:y>0.53178</cdr:y>
    </cdr:from>
    <cdr:to>
      <cdr:x>0.89722</cdr:x>
      <cdr:y>0.88559</cdr:y>
    </cdr:to>
    <cdr:sp macro="" textlink="">
      <cdr:nvSpPr>
        <cdr:cNvPr id="30" name="TextBox 1">
          <a:extLst xmlns:a="http://schemas.openxmlformats.org/drawingml/2006/main">
            <a:ext uri="{FF2B5EF4-FFF2-40B4-BE49-F238E27FC236}">
              <a16:creationId xmlns:a16="http://schemas.microsoft.com/office/drawing/2014/main" id="{1A567C38-2CC8-892D-E032-A56708F269C2}"/>
            </a:ext>
          </a:extLst>
        </cdr:cNvPr>
        <cdr:cNvSpPr txBox="1"/>
      </cdr:nvSpPr>
      <cdr:spPr>
        <a:xfrm xmlns:a="http://schemas.openxmlformats.org/drawingml/2006/main" rot="16200000">
          <a:off x="3441700" y="1993900"/>
          <a:ext cx="1060450" cy="2603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fld id="{3E1E0E4F-0B96-4E20-B2D0-0A93FE9FA754}" type="TxLink">
            <a:rPr lang="en-US" sz="800" b="0" i="0" u="none" strike="noStrike">
              <a:solidFill>
                <a:srgbClr val="000000"/>
              </a:solidFill>
              <a:latin typeface="Arial"/>
              <a:cs typeface="Arial"/>
            </a:rPr>
            <a:pPr/>
            <a:t>Other Services</a:t>
          </a:fld>
          <a:endParaRPr lang="en-GB" sz="8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07CA9E-1FA7-4F68-94D7-546348E58E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84EFB9F-A03C-4D84-A3A2-C628799362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309AE4-C9AE-42A4-85BE-BBC2120392CF}" type="datetimeFigureOut">
              <a:rPr lang="en-GB" smtClean="0"/>
              <a:t>18/01/2024</a:t>
            </a:fld>
            <a:endParaRPr lang="en-GB"/>
          </a:p>
        </p:txBody>
      </p:sp>
      <p:sp>
        <p:nvSpPr>
          <p:cNvPr id="4" name="Footer Placeholder 3">
            <a:extLst>
              <a:ext uri="{FF2B5EF4-FFF2-40B4-BE49-F238E27FC236}">
                <a16:creationId xmlns:a16="http://schemas.microsoft.com/office/drawing/2014/main" id="{C5DAC7BA-6C83-4CA1-B626-7BFE7B3981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00E8A-33D6-498F-A16F-262DDA5C975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20056C-E5D6-4E9D-B05D-D37835113E08}" type="slidenum">
              <a:rPr lang="en-GB" smtClean="0"/>
              <a:t>‹#›</a:t>
            </a:fld>
            <a:endParaRPr lang="en-GB"/>
          </a:p>
        </p:txBody>
      </p:sp>
    </p:spTree>
    <p:extLst>
      <p:ext uri="{BB962C8B-B14F-4D97-AF65-F5344CB8AC3E}">
        <p14:creationId xmlns:p14="http://schemas.microsoft.com/office/powerpoint/2010/main" val="3558169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F08603-4F35-4538-B271-800115070E8A}" type="datetimeFigureOut">
              <a:rPr lang="en-GB" smtClean="0"/>
              <a:t>18/01/2024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4023E1-0116-4430-93F5-5F31A6A28B11}" type="slidenum">
              <a:rPr lang="en-GB" smtClean="0"/>
              <a:t>‹#›</a:t>
            </a:fld>
            <a:endParaRPr lang="en-GB"/>
          </a:p>
        </p:txBody>
      </p:sp>
    </p:spTree>
    <p:extLst>
      <p:ext uri="{BB962C8B-B14F-4D97-AF65-F5344CB8AC3E}">
        <p14:creationId xmlns:p14="http://schemas.microsoft.com/office/powerpoint/2010/main" val="1173282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F038B4B-9747-4007-909F-012AE0E18267}"/>
              </a:ext>
            </a:extLst>
          </p:cNvPr>
          <p:cNvCxnSpPr>
            <a:cxnSpLocks/>
          </p:cNvCxnSpPr>
          <p:nvPr userDrawn="1"/>
        </p:nvCxnSpPr>
        <p:spPr>
          <a:xfrm>
            <a:off x="594360" y="6309360"/>
            <a:ext cx="1094994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411553-90D1-4C28-A44A-EFD17720B377}"/>
              </a:ext>
            </a:extLst>
          </p:cNvPr>
          <p:cNvCxnSpPr>
            <a:cxnSpLocks/>
          </p:cNvCxnSpPr>
          <p:nvPr userDrawn="1"/>
        </p:nvCxnSpPr>
        <p:spPr>
          <a:xfrm>
            <a:off x="520700" y="0"/>
            <a:ext cx="0" cy="4581331"/>
          </a:xfrm>
          <a:prstGeom prst="line">
            <a:avLst/>
          </a:prstGeom>
          <a:ln w="19050">
            <a:solidFill>
              <a:srgbClr val="CD001A"/>
            </a:solidFill>
          </a:ln>
        </p:spPr>
        <p:style>
          <a:lnRef idx="1">
            <a:schemeClr val="accent1"/>
          </a:lnRef>
          <a:fillRef idx="0">
            <a:schemeClr val="accent1"/>
          </a:fillRef>
          <a:effectRef idx="0">
            <a:schemeClr val="accent1"/>
          </a:effectRef>
          <a:fontRef idx="minor">
            <a:schemeClr val="tx1"/>
          </a:fontRef>
        </p:style>
      </p:cxnSp>
      <p:sp>
        <p:nvSpPr>
          <p:cNvPr id="12" name="Title Placeholder">
            <a:extLst>
              <a:ext uri="{FF2B5EF4-FFF2-40B4-BE49-F238E27FC236}">
                <a16:creationId xmlns:a16="http://schemas.microsoft.com/office/drawing/2014/main" id="{12D1086F-3172-492D-B555-472A3A5D51C9}"/>
              </a:ext>
            </a:extLst>
          </p:cNvPr>
          <p:cNvSpPr>
            <a:spLocks noGrp="1"/>
          </p:cNvSpPr>
          <p:nvPr>
            <p:ph type="title"/>
          </p:nvPr>
        </p:nvSpPr>
        <p:spPr>
          <a:xfrm>
            <a:off x="865212" y="716223"/>
            <a:ext cx="6929925" cy="1652400"/>
          </a:xfrm>
          <a:prstGeom prst="rect">
            <a:avLst/>
          </a:prstGeom>
          <a:noFill/>
        </p:spPr>
        <p:txBody>
          <a:bodyPr wrap="square" lIns="0" rIns="0" rtlCol="0" anchor="ctr" anchorCtr="0">
            <a:noAutofit/>
          </a:bodyPr>
          <a:lstStyle>
            <a:lvl1pPr>
              <a:lnSpc>
                <a:spcPct val="100000"/>
              </a:lnSpc>
              <a:defRPr lang="en-GB" sz="4000" cap="none" baseline="0" dirty="0">
                <a:solidFill>
                  <a:srgbClr val="971B2F"/>
                </a:solidFill>
                <a:ea typeface="+mn-ea"/>
                <a:cs typeface="+mn-cs"/>
              </a:defRPr>
            </a:lvl1pPr>
          </a:lstStyle>
          <a:p>
            <a:pPr marL="0" lvl="0"/>
            <a:r>
              <a:rPr lang="en-US"/>
              <a:t>Click to edit Master title style</a:t>
            </a:r>
            <a:endParaRPr lang="en-GB" dirty="0"/>
          </a:p>
        </p:txBody>
      </p:sp>
      <p:sp>
        <p:nvSpPr>
          <p:cNvPr id="6" name="Subtitle Placeholder">
            <a:extLst>
              <a:ext uri="{FF2B5EF4-FFF2-40B4-BE49-F238E27FC236}">
                <a16:creationId xmlns:a16="http://schemas.microsoft.com/office/drawing/2014/main" id="{5ABE0133-1A69-433C-8B18-F98AC36506EA}"/>
              </a:ext>
            </a:extLst>
          </p:cNvPr>
          <p:cNvSpPr>
            <a:spLocks noGrp="1"/>
          </p:cNvSpPr>
          <p:nvPr>
            <p:ph type="body" sz="quarter" idx="10" hasCustomPrompt="1"/>
          </p:nvPr>
        </p:nvSpPr>
        <p:spPr>
          <a:xfrm>
            <a:off x="865212" y="2795269"/>
            <a:ext cx="5143853" cy="1240737"/>
          </a:xfrm>
          <a:noFill/>
        </p:spPr>
        <p:txBody>
          <a:bodyPr wrap="square" lIns="0" rIns="0" rtlCol="0">
            <a:noAutofit/>
          </a:bodyPr>
          <a:lstStyle>
            <a:lvl1pPr>
              <a:defRPr lang="en-US" sz="2200" cap="none" baseline="0" smtClean="0">
                <a:solidFill>
                  <a:srgbClr val="2D2926"/>
                </a:solidFill>
                <a:latin typeface="Arial" panose="020B0604020202020204" pitchFamily="34" charset="0"/>
                <a:cs typeface="Arial" panose="020B0604020202020204" pitchFamily="34" charset="0"/>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solidFill>
                  <a:schemeClr val="tx1"/>
                </a:solidFill>
              </a:defRPr>
            </a:lvl5pPr>
          </a:lstStyle>
          <a:p>
            <a:pPr lvl="0"/>
            <a:r>
              <a:rPr lang="en-US" dirty="0"/>
              <a:t>Click to edit Master subtitle</a:t>
            </a:r>
          </a:p>
        </p:txBody>
      </p:sp>
      <p:sp>
        <p:nvSpPr>
          <p:cNvPr id="8" name="Date Placeholder">
            <a:extLst>
              <a:ext uri="{FF2B5EF4-FFF2-40B4-BE49-F238E27FC236}">
                <a16:creationId xmlns:a16="http://schemas.microsoft.com/office/drawing/2014/main" id="{E900F0BE-9673-496F-A29E-E1714FB787EB}"/>
              </a:ext>
            </a:extLst>
          </p:cNvPr>
          <p:cNvSpPr>
            <a:spLocks noGrp="1"/>
          </p:cNvSpPr>
          <p:nvPr>
            <p:ph type="body" sz="quarter" idx="11" hasCustomPrompt="1"/>
          </p:nvPr>
        </p:nvSpPr>
        <p:spPr>
          <a:xfrm>
            <a:off x="865212" y="4256585"/>
            <a:ext cx="3360733" cy="317369"/>
          </a:xfrm>
          <a:noFill/>
        </p:spPr>
        <p:txBody>
          <a:bodyPr wrap="square" lIns="0" rIns="0" rtlCol="0">
            <a:noAutofit/>
          </a:bodyPr>
          <a:lstStyle>
            <a:lvl1pPr>
              <a:lnSpc>
                <a:spcPct val="100000"/>
              </a:lnSpc>
              <a:defRPr lang="en-US" cap="none" dirty="0" smtClean="0">
                <a:solidFill>
                  <a:srgbClr val="971B2F"/>
                </a:solidFill>
              </a:defRPr>
            </a:lvl1pPr>
            <a:lvl2pPr>
              <a:defRPr lang="en-US" sz="1800" dirty="0" smtClean="0">
                <a:solidFill>
                  <a:schemeClr val="tx1"/>
                </a:solidFill>
              </a:defRPr>
            </a:lvl2pPr>
            <a:lvl3pPr>
              <a:defRPr lang="en-US" sz="1800" dirty="0" smtClean="0">
                <a:solidFill>
                  <a:schemeClr val="tx1"/>
                </a:solidFill>
              </a:defRPr>
            </a:lvl3pPr>
            <a:lvl4pPr>
              <a:defRPr lang="en-US" sz="1800" dirty="0" smtClean="0">
                <a:solidFill>
                  <a:schemeClr val="tx1"/>
                </a:solidFill>
              </a:defRPr>
            </a:lvl4pPr>
            <a:lvl5pPr>
              <a:defRPr lang="en-GB" sz="1800" dirty="0">
                <a:solidFill>
                  <a:schemeClr val="tx1"/>
                </a:solidFill>
              </a:defRPr>
            </a:lvl5pPr>
          </a:lstStyle>
          <a:p>
            <a:pPr lvl="0"/>
            <a:r>
              <a:rPr lang="en-US" dirty="0"/>
              <a:t>Click to edit Master date</a:t>
            </a:r>
          </a:p>
        </p:txBody>
      </p:sp>
      <p:cxnSp>
        <p:nvCxnSpPr>
          <p:cNvPr id="11" name="Straight Connector 10">
            <a:extLst>
              <a:ext uri="{FF2B5EF4-FFF2-40B4-BE49-F238E27FC236}">
                <a16:creationId xmlns:a16="http://schemas.microsoft.com/office/drawing/2014/main" id="{8FC7EAB6-B491-4085-B5C2-82B5DD66C3FE}"/>
              </a:ext>
            </a:extLst>
          </p:cNvPr>
          <p:cNvCxnSpPr>
            <a:cxnSpLocks/>
          </p:cNvCxnSpPr>
          <p:nvPr userDrawn="1"/>
        </p:nvCxnSpPr>
        <p:spPr>
          <a:xfrm>
            <a:off x="520700" y="6134400"/>
            <a:ext cx="11150600" cy="0"/>
          </a:xfrm>
          <a:prstGeom prst="line">
            <a:avLst/>
          </a:prstGeom>
          <a:ln w="12700">
            <a:solidFill>
              <a:srgbClr val="003D4C"/>
            </a:solidFill>
          </a:ln>
        </p:spPr>
        <p:style>
          <a:lnRef idx="1">
            <a:schemeClr val="accent1"/>
          </a:lnRef>
          <a:fillRef idx="0">
            <a:schemeClr val="accent1"/>
          </a:fillRef>
          <a:effectRef idx="0">
            <a:schemeClr val="accent1"/>
          </a:effectRef>
          <a:fontRef idx="minor">
            <a:schemeClr val="tx1"/>
          </a:fontRef>
        </p:style>
      </p:cxnSp>
      <p:pic>
        <p:nvPicPr>
          <p:cNvPr id="3" name="Frontiern Logo SVG FullColour">
            <a:extLst>
              <a:ext uri="{FF2B5EF4-FFF2-40B4-BE49-F238E27FC236}">
                <a16:creationId xmlns:a16="http://schemas.microsoft.com/office/drawing/2014/main" id="{D8324C37-21DE-4FAE-8604-4C4DAFAA327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00064" y="480397"/>
            <a:ext cx="2310610" cy="822232"/>
          </a:xfrm>
          <a:prstGeom prst="rect">
            <a:avLst/>
          </a:prstGeom>
        </p:spPr>
      </p:pic>
      <p:sp>
        <p:nvSpPr>
          <p:cNvPr id="2" name="Rectangle 1">
            <a:extLst>
              <a:ext uri="{FF2B5EF4-FFF2-40B4-BE49-F238E27FC236}">
                <a16:creationId xmlns:a16="http://schemas.microsoft.com/office/drawing/2014/main" id="{E6CBA921-237D-4484-8041-9EDDA1E6C13F}"/>
              </a:ext>
            </a:extLst>
          </p:cNvPr>
          <p:cNvSpPr/>
          <p:nvPr userDrawn="1"/>
        </p:nvSpPr>
        <p:spPr>
          <a:xfrm>
            <a:off x="11024558" y="6309360"/>
            <a:ext cx="648330" cy="276999"/>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dirty="0" err="1">
              <a:solidFill>
                <a:schemeClr val="tx1"/>
              </a:solidFill>
            </a:endParaRPr>
          </a:p>
        </p:txBody>
      </p:sp>
    </p:spTree>
    <p:extLst>
      <p:ext uri="{BB962C8B-B14F-4D97-AF65-F5344CB8AC3E}">
        <p14:creationId xmlns:p14="http://schemas.microsoft.com/office/powerpoint/2010/main" val="259342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x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dirty="0"/>
              <a:t>Click to insert action title</a:t>
            </a:r>
            <a:endParaRPr lang="en-GB" dirty="0"/>
          </a:p>
        </p:txBody>
      </p:sp>
      <p:sp>
        <p:nvSpPr>
          <p:cNvPr id="3" name="Content Placeholder 3">
            <a:extLst>
              <a:ext uri="{FF2B5EF4-FFF2-40B4-BE49-F238E27FC236}">
                <a16:creationId xmlns:a16="http://schemas.microsoft.com/office/drawing/2014/main" id="{03AEAFF3-DE86-4013-8B64-D09C9BCEBE5D}"/>
              </a:ext>
            </a:extLst>
          </p:cNvPr>
          <p:cNvSpPr>
            <a:spLocks noGrp="1"/>
          </p:cNvSpPr>
          <p:nvPr>
            <p:ph sz="quarter" idx="11"/>
          </p:nvPr>
        </p:nvSpPr>
        <p:spPr>
          <a:xfrm>
            <a:off x="520701" y="3714751"/>
            <a:ext cx="5467350" cy="2216150"/>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4" name="Content Placeholder 3">
            <a:extLst>
              <a:ext uri="{FF2B5EF4-FFF2-40B4-BE49-F238E27FC236}">
                <a16:creationId xmlns:a16="http://schemas.microsoft.com/office/drawing/2014/main" id="{646359AA-81D2-40CA-B5AF-214908E8B1CB}"/>
              </a:ext>
            </a:extLst>
          </p:cNvPr>
          <p:cNvSpPr>
            <a:spLocks noGrp="1"/>
          </p:cNvSpPr>
          <p:nvPr>
            <p:ph sz="quarter" idx="12"/>
          </p:nvPr>
        </p:nvSpPr>
        <p:spPr>
          <a:xfrm>
            <a:off x="6203951" y="3714751"/>
            <a:ext cx="5468936" cy="2216150"/>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5" name="Content Placeholder 3">
            <a:extLst>
              <a:ext uri="{FF2B5EF4-FFF2-40B4-BE49-F238E27FC236}">
                <a16:creationId xmlns:a16="http://schemas.microsoft.com/office/drawing/2014/main" id="{4CA739C4-C0DA-40AD-B8D8-57400737EB40}"/>
              </a:ext>
            </a:extLst>
          </p:cNvPr>
          <p:cNvSpPr>
            <a:spLocks noGrp="1"/>
          </p:cNvSpPr>
          <p:nvPr>
            <p:ph sz="quarter" idx="13"/>
          </p:nvPr>
        </p:nvSpPr>
        <p:spPr>
          <a:xfrm>
            <a:off x="520701" y="1333500"/>
            <a:ext cx="5467350" cy="221615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6" name="Content Placeholder 3">
            <a:extLst>
              <a:ext uri="{FF2B5EF4-FFF2-40B4-BE49-F238E27FC236}">
                <a16:creationId xmlns:a16="http://schemas.microsoft.com/office/drawing/2014/main" id="{A75BA964-7D54-4F1B-9D27-76F43B9FAC8E}"/>
              </a:ext>
            </a:extLst>
          </p:cNvPr>
          <p:cNvSpPr>
            <a:spLocks noGrp="1"/>
          </p:cNvSpPr>
          <p:nvPr>
            <p:ph sz="quarter" idx="14"/>
          </p:nvPr>
        </p:nvSpPr>
        <p:spPr>
          <a:xfrm>
            <a:off x="6203950" y="1333500"/>
            <a:ext cx="5468937" cy="2214563"/>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Tree>
    <p:extLst>
      <p:ext uri="{BB962C8B-B14F-4D97-AF65-F5344CB8AC3E}">
        <p14:creationId xmlns:p14="http://schemas.microsoft.com/office/powerpoint/2010/main" val="2015542972"/>
      </p:ext>
    </p:extLst>
  </p:cSld>
  <p:clrMapOvr>
    <a:masterClrMapping/>
  </p:clrMapOvr>
  <p:extLst>
    <p:ext uri="{DCECCB84-F9BA-43D5-87BE-67443E8EF086}">
      <p15:sldGuideLst xmlns:p15="http://schemas.microsoft.com/office/powerpoint/2012/main">
        <p15:guide id="1" orient="horz" pos="2235" userDrawn="1">
          <p15:clr>
            <a:srgbClr val="FBAE40"/>
          </p15:clr>
        </p15:guide>
        <p15:guide id="2" orient="horz" pos="2340" userDrawn="1">
          <p15:clr>
            <a:srgbClr val="FBAE40"/>
          </p15:clr>
        </p15:guide>
        <p15:guide id="3" pos="3908" userDrawn="1">
          <p15:clr>
            <a:srgbClr val="FBAE40"/>
          </p15:clr>
        </p15:guide>
        <p15:guide id="4" pos="377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x 2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dirty="0"/>
              <a:t>Click to insert action title</a:t>
            </a:r>
            <a:endParaRPr lang="en-GB" dirty="0"/>
          </a:p>
        </p:txBody>
      </p:sp>
      <p:sp>
        <p:nvSpPr>
          <p:cNvPr id="3" name="Content Placeholder 3">
            <a:extLst>
              <a:ext uri="{FF2B5EF4-FFF2-40B4-BE49-F238E27FC236}">
                <a16:creationId xmlns:a16="http://schemas.microsoft.com/office/drawing/2014/main" id="{03AEAFF3-DE86-4013-8B64-D09C9BCEBE5D}"/>
              </a:ext>
            </a:extLst>
          </p:cNvPr>
          <p:cNvSpPr>
            <a:spLocks noGrp="1"/>
          </p:cNvSpPr>
          <p:nvPr>
            <p:ph sz="quarter" idx="11"/>
          </p:nvPr>
        </p:nvSpPr>
        <p:spPr>
          <a:xfrm>
            <a:off x="520701" y="4081100"/>
            <a:ext cx="5467350" cy="1849800"/>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4" name="Content Placeholder 3">
            <a:extLst>
              <a:ext uri="{FF2B5EF4-FFF2-40B4-BE49-F238E27FC236}">
                <a16:creationId xmlns:a16="http://schemas.microsoft.com/office/drawing/2014/main" id="{646359AA-81D2-40CA-B5AF-214908E8B1CB}"/>
              </a:ext>
            </a:extLst>
          </p:cNvPr>
          <p:cNvSpPr>
            <a:spLocks noGrp="1"/>
          </p:cNvSpPr>
          <p:nvPr>
            <p:ph sz="quarter" idx="12"/>
          </p:nvPr>
        </p:nvSpPr>
        <p:spPr>
          <a:xfrm>
            <a:off x="6203951" y="4081100"/>
            <a:ext cx="5468936" cy="1849800"/>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5" name="Content Placeholder 3">
            <a:extLst>
              <a:ext uri="{FF2B5EF4-FFF2-40B4-BE49-F238E27FC236}">
                <a16:creationId xmlns:a16="http://schemas.microsoft.com/office/drawing/2014/main" id="{4CA739C4-C0DA-40AD-B8D8-57400737EB40}"/>
              </a:ext>
            </a:extLst>
          </p:cNvPr>
          <p:cNvSpPr>
            <a:spLocks noGrp="1"/>
          </p:cNvSpPr>
          <p:nvPr>
            <p:ph sz="quarter" idx="13"/>
          </p:nvPr>
        </p:nvSpPr>
        <p:spPr>
          <a:xfrm>
            <a:off x="520701" y="1693500"/>
            <a:ext cx="5467350" cy="185615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6" name="Content Placeholder 3">
            <a:extLst>
              <a:ext uri="{FF2B5EF4-FFF2-40B4-BE49-F238E27FC236}">
                <a16:creationId xmlns:a16="http://schemas.microsoft.com/office/drawing/2014/main" id="{A75BA964-7D54-4F1B-9D27-76F43B9FAC8E}"/>
              </a:ext>
            </a:extLst>
          </p:cNvPr>
          <p:cNvSpPr>
            <a:spLocks noGrp="1"/>
          </p:cNvSpPr>
          <p:nvPr>
            <p:ph sz="quarter" idx="14"/>
          </p:nvPr>
        </p:nvSpPr>
        <p:spPr>
          <a:xfrm>
            <a:off x="6203950" y="1693500"/>
            <a:ext cx="5468937" cy="185615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12" name="Text Placeholder 7">
            <a:extLst>
              <a:ext uri="{FF2B5EF4-FFF2-40B4-BE49-F238E27FC236}">
                <a16:creationId xmlns:a16="http://schemas.microsoft.com/office/drawing/2014/main" id="{0FBD6115-28CC-42E4-BE29-EF9316BA7B9F}"/>
              </a:ext>
            </a:extLst>
          </p:cNvPr>
          <p:cNvSpPr>
            <a:spLocks noGrp="1"/>
          </p:cNvSpPr>
          <p:nvPr>
            <p:ph type="body" sz="quarter" idx="17" hasCustomPrompt="1"/>
          </p:nvPr>
        </p:nvSpPr>
        <p:spPr bwMode="gray">
          <a:xfrm>
            <a:off x="520700" y="1333500"/>
            <a:ext cx="5473700" cy="360000"/>
          </a:xfrm>
          <a:solidFill>
            <a:srgbClr val="2F6F7A"/>
          </a:solidFill>
        </p:spPr>
        <p:txBody>
          <a:bodyPr lIns="36000" tIns="36000" rIns="36000" bIns="36000" anchor="ctr" anchorCtr="0"/>
          <a:lstStyle>
            <a:lvl1pPr>
              <a:lnSpc>
                <a:spcPct val="100000"/>
              </a:lnSpc>
              <a:spcBef>
                <a:spcPts val="0"/>
              </a:spcBef>
              <a:spcAft>
                <a:spcPts val="0"/>
              </a:spcAft>
              <a:defRPr sz="1600" b="0">
                <a:solidFill>
                  <a:schemeClr val="bg1"/>
                </a:solidFill>
                <a:latin typeface="+mn-lt"/>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&lt;Heading&gt;</a:t>
            </a:r>
          </a:p>
        </p:txBody>
      </p:sp>
      <p:sp>
        <p:nvSpPr>
          <p:cNvPr id="13" name="Text Placeholder 7">
            <a:extLst>
              <a:ext uri="{FF2B5EF4-FFF2-40B4-BE49-F238E27FC236}">
                <a16:creationId xmlns:a16="http://schemas.microsoft.com/office/drawing/2014/main" id="{F557BC02-028E-4AC1-A455-A3A62810ABCC}"/>
              </a:ext>
            </a:extLst>
          </p:cNvPr>
          <p:cNvSpPr>
            <a:spLocks noGrp="1"/>
          </p:cNvSpPr>
          <p:nvPr>
            <p:ph type="body" sz="quarter" idx="18" hasCustomPrompt="1"/>
          </p:nvPr>
        </p:nvSpPr>
        <p:spPr bwMode="gray">
          <a:xfrm>
            <a:off x="6197600" y="1333500"/>
            <a:ext cx="5473700" cy="360000"/>
          </a:xfrm>
          <a:solidFill>
            <a:srgbClr val="2F6F7A"/>
          </a:solidFill>
        </p:spPr>
        <p:txBody>
          <a:bodyPr lIns="36000" tIns="36000" rIns="36000" bIns="36000" anchor="ctr" anchorCtr="0"/>
          <a:lstStyle>
            <a:lvl1pPr>
              <a:lnSpc>
                <a:spcPct val="100000"/>
              </a:lnSpc>
              <a:spcBef>
                <a:spcPts val="0"/>
              </a:spcBef>
              <a:spcAft>
                <a:spcPts val="0"/>
              </a:spcAft>
              <a:defRPr sz="1600" b="0">
                <a:solidFill>
                  <a:schemeClr val="bg1"/>
                </a:solidFill>
                <a:latin typeface="+mn-lt"/>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&lt;Heading&gt;</a:t>
            </a:r>
          </a:p>
        </p:txBody>
      </p:sp>
      <p:sp>
        <p:nvSpPr>
          <p:cNvPr id="14" name="Text Placeholder 7">
            <a:extLst>
              <a:ext uri="{FF2B5EF4-FFF2-40B4-BE49-F238E27FC236}">
                <a16:creationId xmlns:a16="http://schemas.microsoft.com/office/drawing/2014/main" id="{D6D7652A-193D-495A-94B8-7FE2A0645B8C}"/>
              </a:ext>
            </a:extLst>
          </p:cNvPr>
          <p:cNvSpPr>
            <a:spLocks noGrp="1"/>
          </p:cNvSpPr>
          <p:nvPr>
            <p:ph type="body" sz="quarter" idx="19" hasCustomPrompt="1"/>
          </p:nvPr>
        </p:nvSpPr>
        <p:spPr bwMode="gray">
          <a:xfrm>
            <a:off x="520700" y="3721100"/>
            <a:ext cx="5473700" cy="360000"/>
          </a:xfrm>
          <a:solidFill>
            <a:srgbClr val="2F6F7A"/>
          </a:solidFill>
        </p:spPr>
        <p:txBody>
          <a:bodyPr lIns="36000" tIns="36000" rIns="36000" bIns="36000" anchor="ctr" anchorCtr="0"/>
          <a:lstStyle>
            <a:lvl1pPr>
              <a:lnSpc>
                <a:spcPct val="100000"/>
              </a:lnSpc>
              <a:spcBef>
                <a:spcPts val="0"/>
              </a:spcBef>
              <a:spcAft>
                <a:spcPts val="0"/>
              </a:spcAft>
              <a:defRPr sz="1600" b="0">
                <a:solidFill>
                  <a:schemeClr val="bg1"/>
                </a:solidFill>
                <a:latin typeface="+mn-lt"/>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&lt;Heading&gt;</a:t>
            </a:r>
          </a:p>
        </p:txBody>
      </p:sp>
      <p:sp>
        <p:nvSpPr>
          <p:cNvPr id="15" name="Text Placeholder 7">
            <a:extLst>
              <a:ext uri="{FF2B5EF4-FFF2-40B4-BE49-F238E27FC236}">
                <a16:creationId xmlns:a16="http://schemas.microsoft.com/office/drawing/2014/main" id="{4414D988-E150-49DC-8FC2-12C60F6A2B3C}"/>
              </a:ext>
            </a:extLst>
          </p:cNvPr>
          <p:cNvSpPr>
            <a:spLocks noGrp="1"/>
          </p:cNvSpPr>
          <p:nvPr>
            <p:ph type="body" sz="quarter" idx="20" hasCustomPrompt="1"/>
          </p:nvPr>
        </p:nvSpPr>
        <p:spPr bwMode="gray">
          <a:xfrm>
            <a:off x="6197600" y="3721100"/>
            <a:ext cx="5473700" cy="360000"/>
          </a:xfrm>
          <a:solidFill>
            <a:srgbClr val="2F6F7A"/>
          </a:solidFill>
        </p:spPr>
        <p:txBody>
          <a:bodyPr lIns="36000" tIns="36000" rIns="36000" bIns="36000" anchor="ctr" anchorCtr="0"/>
          <a:lstStyle>
            <a:lvl1pPr>
              <a:lnSpc>
                <a:spcPct val="100000"/>
              </a:lnSpc>
              <a:spcBef>
                <a:spcPts val="0"/>
              </a:spcBef>
              <a:spcAft>
                <a:spcPts val="0"/>
              </a:spcAft>
              <a:defRPr sz="1600" b="0">
                <a:solidFill>
                  <a:schemeClr val="bg1"/>
                </a:solidFill>
                <a:latin typeface="+mn-lt"/>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&lt;Heading&gt;</a:t>
            </a:r>
          </a:p>
        </p:txBody>
      </p:sp>
    </p:spTree>
    <p:extLst>
      <p:ext uri="{BB962C8B-B14F-4D97-AF65-F5344CB8AC3E}">
        <p14:creationId xmlns:p14="http://schemas.microsoft.com/office/powerpoint/2010/main" val="623655734"/>
      </p:ext>
    </p:extLst>
  </p:cSld>
  <p:clrMapOvr>
    <a:masterClrMapping/>
  </p:clrMapOvr>
  <p:extLst>
    <p:ext uri="{DCECCB84-F9BA-43D5-87BE-67443E8EF086}">
      <p15:sldGuideLst xmlns:p15="http://schemas.microsoft.com/office/powerpoint/2012/main">
        <p15:guide id="1" orient="horz" pos="2235" userDrawn="1">
          <p15:clr>
            <a:srgbClr val="FBAE40"/>
          </p15:clr>
        </p15:guide>
        <p15:guide id="2" orient="horz" pos="2340" userDrawn="1">
          <p15:clr>
            <a:srgbClr val="FBAE40"/>
          </p15:clr>
        </p15:guide>
        <p15:guide id="3" pos="3908" userDrawn="1">
          <p15:clr>
            <a:srgbClr val="FBAE40"/>
          </p15:clr>
        </p15:guide>
        <p15:guide id="4" pos="377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olden Ratio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GB" dirty="0"/>
              <a:t>Click to insert action title</a:t>
            </a:r>
          </a:p>
        </p:txBody>
      </p:sp>
      <p:sp>
        <p:nvSpPr>
          <p:cNvPr id="3" name="Content Placeholder 3">
            <a:extLst>
              <a:ext uri="{FF2B5EF4-FFF2-40B4-BE49-F238E27FC236}">
                <a16:creationId xmlns:a16="http://schemas.microsoft.com/office/drawing/2014/main" id="{31896723-66ED-400B-90CE-78B0712E9F80}"/>
              </a:ext>
            </a:extLst>
          </p:cNvPr>
          <p:cNvSpPr>
            <a:spLocks noGrp="1"/>
          </p:cNvSpPr>
          <p:nvPr>
            <p:ph sz="quarter" idx="11"/>
          </p:nvPr>
        </p:nvSpPr>
        <p:spPr>
          <a:xfrm>
            <a:off x="520701" y="1333500"/>
            <a:ext cx="6781800" cy="459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4" name="Content Placeholder 3">
            <a:extLst>
              <a:ext uri="{FF2B5EF4-FFF2-40B4-BE49-F238E27FC236}">
                <a16:creationId xmlns:a16="http://schemas.microsoft.com/office/drawing/2014/main" id="{8748F573-9386-4799-BDBD-9837C1A2294C}"/>
              </a:ext>
            </a:extLst>
          </p:cNvPr>
          <p:cNvSpPr>
            <a:spLocks noGrp="1"/>
          </p:cNvSpPr>
          <p:nvPr>
            <p:ph sz="quarter" idx="12"/>
          </p:nvPr>
        </p:nvSpPr>
        <p:spPr>
          <a:xfrm>
            <a:off x="7518400" y="1333500"/>
            <a:ext cx="4154487" cy="459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Tree>
    <p:extLst>
      <p:ext uri="{BB962C8B-B14F-4D97-AF65-F5344CB8AC3E}">
        <p14:creationId xmlns:p14="http://schemas.microsoft.com/office/powerpoint/2010/main" val="1196079653"/>
      </p:ext>
    </p:extLst>
  </p:cSld>
  <p:clrMapOvr>
    <a:masterClrMapping/>
  </p:clrMapOvr>
  <p:extLst>
    <p:ext uri="{DCECCB84-F9BA-43D5-87BE-67443E8EF086}">
      <p15:sldGuideLst xmlns:p15="http://schemas.microsoft.com/office/powerpoint/2012/main">
        <p15:guide id="1" pos="4668" userDrawn="1">
          <p15:clr>
            <a:srgbClr val="FBAE40"/>
          </p15:clr>
        </p15:guide>
        <p15:guide id="2" pos="4600" userDrawn="1">
          <p15:clr>
            <a:srgbClr val="FBAE40"/>
          </p15:clr>
        </p15:guide>
        <p15:guide id="3" pos="473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olden Ratio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GB" dirty="0"/>
              <a:t>Click to insert action title</a:t>
            </a:r>
          </a:p>
        </p:txBody>
      </p:sp>
      <p:sp>
        <p:nvSpPr>
          <p:cNvPr id="3" name="Content Placeholder 3">
            <a:extLst>
              <a:ext uri="{FF2B5EF4-FFF2-40B4-BE49-F238E27FC236}">
                <a16:creationId xmlns:a16="http://schemas.microsoft.com/office/drawing/2014/main" id="{FFB57500-330F-49FF-9895-FD1683CEF77C}"/>
              </a:ext>
            </a:extLst>
          </p:cNvPr>
          <p:cNvSpPr>
            <a:spLocks noGrp="1"/>
          </p:cNvSpPr>
          <p:nvPr>
            <p:ph sz="quarter" idx="11"/>
          </p:nvPr>
        </p:nvSpPr>
        <p:spPr>
          <a:xfrm>
            <a:off x="520700" y="4246563"/>
            <a:ext cx="11152187" cy="1684338"/>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4" name="Content Placeholder 3">
            <a:extLst>
              <a:ext uri="{FF2B5EF4-FFF2-40B4-BE49-F238E27FC236}">
                <a16:creationId xmlns:a16="http://schemas.microsoft.com/office/drawing/2014/main" id="{973242DF-30A2-4DC3-9859-9E8B1CEA7C14}"/>
              </a:ext>
            </a:extLst>
          </p:cNvPr>
          <p:cNvSpPr>
            <a:spLocks noGrp="1"/>
          </p:cNvSpPr>
          <p:nvPr>
            <p:ph sz="quarter" idx="12"/>
          </p:nvPr>
        </p:nvSpPr>
        <p:spPr>
          <a:xfrm>
            <a:off x="520700" y="1333500"/>
            <a:ext cx="11152187" cy="2770189"/>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Tree>
    <p:extLst>
      <p:ext uri="{BB962C8B-B14F-4D97-AF65-F5344CB8AC3E}">
        <p14:creationId xmlns:p14="http://schemas.microsoft.com/office/powerpoint/2010/main" val="1539272952"/>
      </p:ext>
    </p:extLst>
  </p:cSld>
  <p:clrMapOvr>
    <a:masterClrMapping/>
  </p:clrMapOvr>
  <p:extLst>
    <p:ext uri="{DCECCB84-F9BA-43D5-87BE-67443E8EF086}">
      <p15:sldGuideLst xmlns:p15="http://schemas.microsoft.com/office/powerpoint/2012/main">
        <p15:guide id="1" orient="horz" pos="2630" userDrawn="1">
          <p15:clr>
            <a:srgbClr val="FBAE40"/>
          </p15:clr>
        </p15:guide>
        <p15:guide id="2" orient="horz" pos="2675" userDrawn="1">
          <p15:clr>
            <a:srgbClr val="FBAE40"/>
          </p15:clr>
        </p15:guide>
        <p15:guide id="3" orient="horz" pos="2585"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pic>
        <p:nvPicPr>
          <p:cNvPr id="4" name="Frontiern Logo SVG FullColour">
            <a:extLst>
              <a:ext uri="{FF2B5EF4-FFF2-40B4-BE49-F238E27FC236}">
                <a16:creationId xmlns:a16="http://schemas.microsoft.com/office/drawing/2014/main" id="{A7987CEE-951C-4E05-B073-CC7B5C29FFA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3900" y="644295"/>
            <a:ext cx="2310042" cy="822029"/>
          </a:xfrm>
          <a:prstGeom prst="rect">
            <a:avLst/>
          </a:prstGeom>
        </p:spPr>
      </p:pic>
      <p:sp>
        <p:nvSpPr>
          <p:cNvPr id="5" name="TextBox 4">
            <a:extLst>
              <a:ext uri="{FF2B5EF4-FFF2-40B4-BE49-F238E27FC236}">
                <a16:creationId xmlns:a16="http://schemas.microsoft.com/office/drawing/2014/main" id="{3A8F89FA-C214-A12C-0B3C-795B0ADFAE35}"/>
              </a:ext>
            </a:extLst>
          </p:cNvPr>
          <p:cNvSpPr txBox="1"/>
          <p:nvPr userDrawn="1">
            <p:custDataLst>
              <p:tags r:id="rId1"/>
            </p:custDataLst>
          </p:nvPr>
        </p:nvSpPr>
        <p:spPr>
          <a:xfrm>
            <a:off x="520700" y="5378132"/>
            <a:ext cx="11155363" cy="552768"/>
          </a:xfrm>
          <a:prstGeom prst="rect">
            <a:avLst/>
          </a:prstGeom>
          <a:noFill/>
        </p:spPr>
        <p:txBody>
          <a:bodyPr wrap="square" lIns="0" tIns="0" rIns="0" bIns="0" rtlCol="0">
            <a:noAutofit/>
          </a:bodyPr>
          <a:lstStyle>
            <a:defPPr>
              <a:defRPr lang="en-US"/>
            </a:defPPr>
            <a:lvl1pPr lvl="0" indent="-457200">
              <a:spcAft>
                <a:spcPts val="200"/>
              </a:spcAft>
              <a:buClrTx/>
              <a:buSzPct val="100000"/>
              <a:buFont typeface="Wingdings 2" panose="05020102010507070707" pitchFamily="18" charset="2"/>
              <a:buNone/>
              <a:defRPr sz="1200"/>
            </a:lvl1pPr>
            <a:lvl2pPr marL="180000" lvl="1" indent="-180000">
              <a:spcAft>
                <a:spcPts val="200"/>
              </a:spcAft>
              <a:buClr>
                <a:schemeClr val="bg2">
                  <a:lumMod val="100000"/>
                </a:schemeClr>
              </a:buClr>
              <a:buSzPct val="100000"/>
              <a:buFont typeface="Wingdings 2" panose="05020102010507070707" pitchFamily="18" charset="2"/>
              <a:buChar char=""/>
              <a:defRPr sz="1200"/>
            </a:lvl2pPr>
            <a:lvl3pPr marL="360363" lvl="2" indent="-180000">
              <a:spcAft>
                <a:spcPts val="200"/>
              </a:spcAft>
              <a:buClr>
                <a:schemeClr val="bg2">
                  <a:lumMod val="100000"/>
                </a:schemeClr>
              </a:buClr>
              <a:buSzPct val="100000"/>
              <a:buFont typeface="Wingdings" panose="05000000000000000000" pitchFamily="2" charset="2"/>
              <a:buChar char=""/>
              <a:defRPr sz="1200"/>
            </a:lvl3pPr>
            <a:lvl4pPr marL="540000" lvl="3" indent="-180000">
              <a:spcAft>
                <a:spcPts val="200"/>
              </a:spcAft>
              <a:buClr>
                <a:schemeClr val="bg2">
                  <a:lumMod val="100000"/>
                </a:schemeClr>
              </a:buClr>
              <a:buSzPct val="100000"/>
              <a:buFont typeface="Arial" panose="020B0604020202020204" pitchFamily="34" charset="0"/>
              <a:buChar char="–"/>
              <a:defRPr sz="1200"/>
            </a:lvl4pPr>
            <a:lvl5pPr marL="720725" lvl="4" indent="-180000">
              <a:spcAft>
                <a:spcPts val="200"/>
              </a:spcAft>
              <a:buClr>
                <a:schemeClr val="bg2">
                  <a:lumMod val="100000"/>
                </a:schemeClr>
              </a:buClr>
              <a:buSzPct val="100000"/>
              <a:buFont typeface="Arial" panose="020B0604020202020204" pitchFamily="34" charset="0"/>
              <a:buChar char="●"/>
              <a:defRPr sz="1200"/>
            </a:lvl5pPr>
            <a:lvl6pPr marL="900000" lvl="5" indent="-180000">
              <a:spcAft>
                <a:spcPts val="200"/>
              </a:spcAft>
              <a:buClr>
                <a:schemeClr val="bg2">
                  <a:lumMod val="100000"/>
                </a:schemeClr>
              </a:buClr>
              <a:buSzPct val="100000"/>
              <a:buFont typeface="Courier New" panose="02070309020205020404" pitchFamily="49" charset="0"/>
              <a:buChar char="o"/>
              <a:defRPr sz="1200"/>
            </a:lvl6pPr>
            <a:lvl7pPr marL="900000" lvl="6" indent="-180975">
              <a:spcAft>
                <a:spcPts val="200"/>
              </a:spcAft>
              <a:buClr>
                <a:schemeClr val="bg2">
                  <a:lumMod val="100000"/>
                </a:schemeClr>
              </a:buClr>
              <a:buSzPct val="100000"/>
              <a:buFont typeface="Courier New" panose="02070309020205020404" pitchFamily="49" charset="0"/>
              <a:buChar char="o"/>
              <a:defRPr sz="1200"/>
            </a:lvl7pPr>
            <a:lvl8pPr marL="900000" lvl="7" indent="-180975">
              <a:spcAft>
                <a:spcPts val="200"/>
              </a:spcAft>
              <a:buClr>
                <a:schemeClr val="bg2">
                  <a:lumMod val="100000"/>
                </a:schemeClr>
              </a:buClr>
              <a:buSzPct val="100000"/>
              <a:buFont typeface="Courier New" panose="02070309020205020404" pitchFamily="49" charset="0"/>
              <a:buChar char="o"/>
              <a:defRPr sz="1200"/>
            </a:lvl8pPr>
            <a:lvl9pPr marL="900000" lvl="8" indent="-180975">
              <a:spcAft>
                <a:spcPts val="200"/>
              </a:spcAft>
              <a:buClr>
                <a:schemeClr val="bg2">
                  <a:lumMod val="100000"/>
                </a:schemeClr>
              </a:buClr>
              <a:buSzPct val="100000"/>
              <a:buFont typeface="Courier New" panose="02070309020205020404" pitchFamily="49" charset="0"/>
              <a:buChar char="o"/>
              <a:defRPr sz="1200"/>
            </a:lvl9pPr>
          </a:lstStyle>
          <a:p>
            <a:pPr marL="0" lvl="1" indent="0">
              <a:lnSpc>
                <a:spcPct val="125000"/>
              </a:lnSpc>
              <a:spcAft>
                <a:spcPts val="0"/>
              </a:spcAft>
              <a:buNone/>
            </a:pPr>
            <a:r>
              <a:rPr lang="en-GB" sz="1000"/>
              <a:t>Frontier Economics Ltd is a member of the Frontier Economics network, which consists of two separate companies based in Europe (Frontier Economics Ltd) and Australia (Frontier Economics Pty Ltd). Both companies are independently owned, and legal commitments entered into by one company do not impose any obligations on the other company in the network. All views expressed in this document are the views of Frontier Economics Ltd.</a:t>
            </a:r>
            <a:endParaRPr lang="en-US" sz="1000" dirty="0"/>
          </a:p>
        </p:txBody>
      </p:sp>
    </p:spTree>
    <p:extLst>
      <p:ext uri="{BB962C8B-B14F-4D97-AF65-F5344CB8AC3E}">
        <p14:creationId xmlns:p14="http://schemas.microsoft.com/office/powerpoint/2010/main" val="487982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ck Cover Spark">
    <p:spTree>
      <p:nvGrpSpPr>
        <p:cNvPr id="1" name=""/>
        <p:cNvGrpSpPr/>
        <p:nvPr/>
      </p:nvGrpSpPr>
      <p:grpSpPr>
        <a:xfrm>
          <a:off x="0" y="0"/>
          <a:ext cx="0" cy="0"/>
          <a:chOff x="0" y="0"/>
          <a:chExt cx="0" cy="0"/>
        </a:xfrm>
      </p:grpSpPr>
      <p:pic>
        <p:nvPicPr>
          <p:cNvPr id="4" name="Frontiern Logo SVG FullColour">
            <a:extLst>
              <a:ext uri="{FF2B5EF4-FFF2-40B4-BE49-F238E27FC236}">
                <a16:creationId xmlns:a16="http://schemas.microsoft.com/office/drawing/2014/main" id="{A7987CEE-951C-4E05-B073-CC7B5C29FFA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3900" y="644295"/>
            <a:ext cx="2310042" cy="822029"/>
          </a:xfrm>
          <a:prstGeom prst="rect">
            <a:avLst/>
          </a:prstGeom>
        </p:spPr>
      </p:pic>
      <p:pic>
        <p:nvPicPr>
          <p:cNvPr id="5" name="Picture 4" descr="Chart, sunburst chart&#10;&#10;Description automatically generated">
            <a:extLst>
              <a:ext uri="{FF2B5EF4-FFF2-40B4-BE49-F238E27FC236}">
                <a16:creationId xmlns:a16="http://schemas.microsoft.com/office/drawing/2014/main" id="{0C846F0C-29D6-43C2-92B4-F98DB1D5EC4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36246" b="47570"/>
          <a:stretch/>
        </p:blipFill>
        <p:spPr>
          <a:xfrm rot="16200000">
            <a:off x="7907475" y="417019"/>
            <a:ext cx="4701544" cy="3867507"/>
          </a:xfrm>
          <a:prstGeom prst="rect">
            <a:avLst/>
          </a:prstGeom>
        </p:spPr>
      </p:pic>
      <p:sp>
        <p:nvSpPr>
          <p:cNvPr id="3" name="TextBox 2">
            <a:extLst>
              <a:ext uri="{FF2B5EF4-FFF2-40B4-BE49-F238E27FC236}">
                <a16:creationId xmlns:a16="http://schemas.microsoft.com/office/drawing/2014/main" id="{1BFE5AAD-DA1B-F08C-34C7-0407CDD948A6}"/>
              </a:ext>
            </a:extLst>
          </p:cNvPr>
          <p:cNvSpPr txBox="1"/>
          <p:nvPr userDrawn="1">
            <p:custDataLst>
              <p:tags r:id="rId1"/>
            </p:custDataLst>
          </p:nvPr>
        </p:nvSpPr>
        <p:spPr>
          <a:xfrm>
            <a:off x="520700" y="5378132"/>
            <a:ext cx="11155363" cy="552768"/>
          </a:xfrm>
          <a:prstGeom prst="rect">
            <a:avLst/>
          </a:prstGeom>
          <a:noFill/>
        </p:spPr>
        <p:txBody>
          <a:bodyPr wrap="square" lIns="0" tIns="0" rIns="0" bIns="0" rtlCol="0">
            <a:noAutofit/>
          </a:bodyPr>
          <a:lstStyle>
            <a:defPPr>
              <a:defRPr lang="en-US"/>
            </a:defPPr>
            <a:lvl1pPr lvl="0" indent="-457200">
              <a:spcAft>
                <a:spcPts val="200"/>
              </a:spcAft>
              <a:buClrTx/>
              <a:buSzPct val="100000"/>
              <a:buFont typeface="Wingdings 2" panose="05020102010507070707" pitchFamily="18" charset="2"/>
              <a:buNone/>
              <a:defRPr sz="1200"/>
            </a:lvl1pPr>
            <a:lvl2pPr marL="180000" lvl="1" indent="-180000">
              <a:spcAft>
                <a:spcPts val="200"/>
              </a:spcAft>
              <a:buClr>
                <a:schemeClr val="bg2">
                  <a:lumMod val="100000"/>
                </a:schemeClr>
              </a:buClr>
              <a:buSzPct val="100000"/>
              <a:buFont typeface="Wingdings 2" panose="05020102010507070707" pitchFamily="18" charset="2"/>
              <a:buChar char=""/>
              <a:defRPr sz="1200"/>
            </a:lvl2pPr>
            <a:lvl3pPr marL="360363" lvl="2" indent="-180000">
              <a:spcAft>
                <a:spcPts val="200"/>
              </a:spcAft>
              <a:buClr>
                <a:schemeClr val="bg2">
                  <a:lumMod val="100000"/>
                </a:schemeClr>
              </a:buClr>
              <a:buSzPct val="100000"/>
              <a:buFont typeface="Wingdings" panose="05000000000000000000" pitchFamily="2" charset="2"/>
              <a:buChar char=""/>
              <a:defRPr sz="1200"/>
            </a:lvl3pPr>
            <a:lvl4pPr marL="540000" lvl="3" indent="-180000">
              <a:spcAft>
                <a:spcPts val="200"/>
              </a:spcAft>
              <a:buClr>
                <a:schemeClr val="bg2">
                  <a:lumMod val="100000"/>
                </a:schemeClr>
              </a:buClr>
              <a:buSzPct val="100000"/>
              <a:buFont typeface="Arial" panose="020B0604020202020204" pitchFamily="34" charset="0"/>
              <a:buChar char="–"/>
              <a:defRPr sz="1200"/>
            </a:lvl4pPr>
            <a:lvl5pPr marL="720725" lvl="4" indent="-180000">
              <a:spcAft>
                <a:spcPts val="200"/>
              </a:spcAft>
              <a:buClr>
                <a:schemeClr val="bg2">
                  <a:lumMod val="100000"/>
                </a:schemeClr>
              </a:buClr>
              <a:buSzPct val="100000"/>
              <a:buFont typeface="Arial" panose="020B0604020202020204" pitchFamily="34" charset="0"/>
              <a:buChar char="●"/>
              <a:defRPr sz="1200"/>
            </a:lvl5pPr>
            <a:lvl6pPr marL="900000" lvl="5" indent="-180000">
              <a:spcAft>
                <a:spcPts val="200"/>
              </a:spcAft>
              <a:buClr>
                <a:schemeClr val="bg2">
                  <a:lumMod val="100000"/>
                </a:schemeClr>
              </a:buClr>
              <a:buSzPct val="100000"/>
              <a:buFont typeface="Courier New" panose="02070309020205020404" pitchFamily="49" charset="0"/>
              <a:buChar char="o"/>
              <a:defRPr sz="1200"/>
            </a:lvl6pPr>
            <a:lvl7pPr marL="900000" lvl="6" indent="-180975">
              <a:spcAft>
                <a:spcPts val="200"/>
              </a:spcAft>
              <a:buClr>
                <a:schemeClr val="bg2">
                  <a:lumMod val="100000"/>
                </a:schemeClr>
              </a:buClr>
              <a:buSzPct val="100000"/>
              <a:buFont typeface="Courier New" panose="02070309020205020404" pitchFamily="49" charset="0"/>
              <a:buChar char="o"/>
              <a:defRPr sz="1200"/>
            </a:lvl7pPr>
            <a:lvl8pPr marL="900000" lvl="7" indent="-180975">
              <a:spcAft>
                <a:spcPts val="200"/>
              </a:spcAft>
              <a:buClr>
                <a:schemeClr val="bg2">
                  <a:lumMod val="100000"/>
                </a:schemeClr>
              </a:buClr>
              <a:buSzPct val="100000"/>
              <a:buFont typeface="Courier New" panose="02070309020205020404" pitchFamily="49" charset="0"/>
              <a:buChar char="o"/>
              <a:defRPr sz="1200"/>
            </a:lvl8pPr>
            <a:lvl9pPr marL="900000" lvl="8" indent="-180975">
              <a:spcAft>
                <a:spcPts val="200"/>
              </a:spcAft>
              <a:buClr>
                <a:schemeClr val="bg2">
                  <a:lumMod val="100000"/>
                </a:schemeClr>
              </a:buClr>
              <a:buSzPct val="100000"/>
              <a:buFont typeface="Courier New" panose="02070309020205020404" pitchFamily="49" charset="0"/>
              <a:buChar char="o"/>
              <a:defRPr sz="1200"/>
            </a:lvl9pPr>
          </a:lstStyle>
          <a:p>
            <a:pPr marL="0" lvl="1" indent="0">
              <a:lnSpc>
                <a:spcPct val="125000"/>
              </a:lnSpc>
              <a:spcAft>
                <a:spcPts val="0"/>
              </a:spcAft>
              <a:buNone/>
            </a:pPr>
            <a:r>
              <a:rPr lang="en-GB" sz="1000"/>
              <a:t>Frontier Economics Ltd is a member of the Frontier Economics network, which consists of two separate companies based in Europe (Frontier Economics Ltd) and Australia (Frontier Economics Pty Ltd). Both companies are independently owned, and legal commitments entered into by one company do not impose any obligations on the other company in the network. All views expressed in this document are the views of Frontier Economics Ltd.</a:t>
            </a:r>
            <a:endParaRPr lang="en-US" sz="1000" dirty="0"/>
          </a:p>
        </p:txBody>
      </p:sp>
    </p:spTree>
    <p:extLst>
      <p:ext uri="{BB962C8B-B14F-4D97-AF65-F5344CB8AC3E}">
        <p14:creationId xmlns:p14="http://schemas.microsoft.com/office/powerpoint/2010/main" val="108423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Cover Spark">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F038B4B-9747-4007-909F-012AE0E18267}"/>
              </a:ext>
            </a:extLst>
          </p:cNvPr>
          <p:cNvCxnSpPr>
            <a:cxnSpLocks/>
          </p:cNvCxnSpPr>
          <p:nvPr userDrawn="1"/>
        </p:nvCxnSpPr>
        <p:spPr>
          <a:xfrm>
            <a:off x="594360" y="6309360"/>
            <a:ext cx="1094994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411553-90D1-4C28-A44A-EFD17720B377}"/>
              </a:ext>
            </a:extLst>
          </p:cNvPr>
          <p:cNvCxnSpPr>
            <a:cxnSpLocks/>
          </p:cNvCxnSpPr>
          <p:nvPr userDrawn="1"/>
        </p:nvCxnSpPr>
        <p:spPr>
          <a:xfrm>
            <a:off x="520700" y="0"/>
            <a:ext cx="0" cy="4581331"/>
          </a:xfrm>
          <a:prstGeom prst="line">
            <a:avLst/>
          </a:prstGeom>
          <a:ln w="19050">
            <a:solidFill>
              <a:srgbClr val="CD001A"/>
            </a:solidFill>
          </a:ln>
        </p:spPr>
        <p:style>
          <a:lnRef idx="1">
            <a:schemeClr val="accent1"/>
          </a:lnRef>
          <a:fillRef idx="0">
            <a:schemeClr val="accent1"/>
          </a:fillRef>
          <a:effectRef idx="0">
            <a:schemeClr val="accent1"/>
          </a:effectRef>
          <a:fontRef idx="minor">
            <a:schemeClr val="tx1"/>
          </a:fontRef>
        </p:style>
      </p:cxnSp>
      <p:sp>
        <p:nvSpPr>
          <p:cNvPr id="12" name="Title Placeholder">
            <a:extLst>
              <a:ext uri="{FF2B5EF4-FFF2-40B4-BE49-F238E27FC236}">
                <a16:creationId xmlns:a16="http://schemas.microsoft.com/office/drawing/2014/main" id="{12D1086F-3172-492D-B555-472A3A5D51C9}"/>
              </a:ext>
            </a:extLst>
          </p:cNvPr>
          <p:cNvSpPr>
            <a:spLocks noGrp="1"/>
          </p:cNvSpPr>
          <p:nvPr>
            <p:ph type="title"/>
          </p:nvPr>
        </p:nvSpPr>
        <p:spPr>
          <a:xfrm>
            <a:off x="865212" y="716223"/>
            <a:ext cx="6929925" cy="1652400"/>
          </a:xfrm>
          <a:prstGeom prst="rect">
            <a:avLst/>
          </a:prstGeom>
          <a:noFill/>
        </p:spPr>
        <p:txBody>
          <a:bodyPr wrap="square" lIns="0" rIns="0" rtlCol="0" anchor="ctr" anchorCtr="0">
            <a:noAutofit/>
          </a:bodyPr>
          <a:lstStyle>
            <a:lvl1pPr>
              <a:lnSpc>
                <a:spcPct val="100000"/>
              </a:lnSpc>
              <a:defRPr lang="en-GB" sz="4000" cap="none" baseline="0" dirty="0">
                <a:solidFill>
                  <a:srgbClr val="971B2F"/>
                </a:solidFill>
                <a:ea typeface="+mn-ea"/>
                <a:cs typeface="+mn-cs"/>
              </a:defRPr>
            </a:lvl1pPr>
          </a:lstStyle>
          <a:p>
            <a:pPr marL="0" lvl="0"/>
            <a:r>
              <a:rPr lang="en-US"/>
              <a:t>Click to edit Master title style</a:t>
            </a:r>
            <a:endParaRPr lang="en-GB" dirty="0"/>
          </a:p>
        </p:txBody>
      </p:sp>
      <p:sp>
        <p:nvSpPr>
          <p:cNvPr id="6" name="Subtitle Placeholder">
            <a:extLst>
              <a:ext uri="{FF2B5EF4-FFF2-40B4-BE49-F238E27FC236}">
                <a16:creationId xmlns:a16="http://schemas.microsoft.com/office/drawing/2014/main" id="{5ABE0133-1A69-433C-8B18-F98AC36506EA}"/>
              </a:ext>
            </a:extLst>
          </p:cNvPr>
          <p:cNvSpPr>
            <a:spLocks noGrp="1"/>
          </p:cNvSpPr>
          <p:nvPr>
            <p:ph type="body" sz="quarter" idx="10" hasCustomPrompt="1"/>
          </p:nvPr>
        </p:nvSpPr>
        <p:spPr>
          <a:xfrm>
            <a:off x="865212" y="2795269"/>
            <a:ext cx="5143853" cy="1240737"/>
          </a:xfrm>
          <a:noFill/>
        </p:spPr>
        <p:txBody>
          <a:bodyPr wrap="square" lIns="0" rIns="0" rtlCol="0">
            <a:noAutofit/>
          </a:bodyPr>
          <a:lstStyle>
            <a:lvl1pPr>
              <a:defRPr lang="en-US" sz="2200" cap="none" baseline="0" smtClean="0">
                <a:solidFill>
                  <a:srgbClr val="2D2926"/>
                </a:solidFill>
                <a:latin typeface="Arial" panose="020B0604020202020204" pitchFamily="34" charset="0"/>
                <a:cs typeface="Arial" panose="020B0604020202020204" pitchFamily="34" charset="0"/>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solidFill>
                  <a:schemeClr val="tx1"/>
                </a:solidFill>
              </a:defRPr>
            </a:lvl5pPr>
          </a:lstStyle>
          <a:p>
            <a:pPr lvl="0"/>
            <a:r>
              <a:rPr lang="en-US" dirty="0"/>
              <a:t>Click to edit Master subtitle</a:t>
            </a:r>
          </a:p>
        </p:txBody>
      </p:sp>
      <p:sp>
        <p:nvSpPr>
          <p:cNvPr id="8" name="Date Placeholder">
            <a:extLst>
              <a:ext uri="{FF2B5EF4-FFF2-40B4-BE49-F238E27FC236}">
                <a16:creationId xmlns:a16="http://schemas.microsoft.com/office/drawing/2014/main" id="{E900F0BE-9673-496F-A29E-E1714FB787EB}"/>
              </a:ext>
            </a:extLst>
          </p:cNvPr>
          <p:cNvSpPr>
            <a:spLocks noGrp="1"/>
          </p:cNvSpPr>
          <p:nvPr>
            <p:ph type="body" sz="quarter" idx="11" hasCustomPrompt="1"/>
          </p:nvPr>
        </p:nvSpPr>
        <p:spPr>
          <a:xfrm>
            <a:off x="865212" y="4256585"/>
            <a:ext cx="3360733" cy="317369"/>
          </a:xfrm>
          <a:noFill/>
        </p:spPr>
        <p:txBody>
          <a:bodyPr wrap="square" lIns="0" rIns="0" rtlCol="0">
            <a:noAutofit/>
          </a:bodyPr>
          <a:lstStyle>
            <a:lvl1pPr>
              <a:lnSpc>
                <a:spcPct val="100000"/>
              </a:lnSpc>
              <a:defRPr lang="en-US" cap="none" dirty="0" smtClean="0">
                <a:solidFill>
                  <a:srgbClr val="971B2F"/>
                </a:solidFill>
              </a:defRPr>
            </a:lvl1pPr>
            <a:lvl2pPr>
              <a:defRPr lang="en-US" sz="1800" dirty="0" smtClean="0">
                <a:solidFill>
                  <a:schemeClr val="tx1"/>
                </a:solidFill>
              </a:defRPr>
            </a:lvl2pPr>
            <a:lvl3pPr>
              <a:defRPr lang="en-US" sz="1800" dirty="0" smtClean="0">
                <a:solidFill>
                  <a:schemeClr val="tx1"/>
                </a:solidFill>
              </a:defRPr>
            </a:lvl3pPr>
            <a:lvl4pPr>
              <a:defRPr lang="en-US" sz="1800" dirty="0" smtClean="0">
                <a:solidFill>
                  <a:schemeClr val="tx1"/>
                </a:solidFill>
              </a:defRPr>
            </a:lvl4pPr>
            <a:lvl5pPr>
              <a:defRPr lang="en-GB" sz="1800" dirty="0">
                <a:solidFill>
                  <a:schemeClr val="tx1"/>
                </a:solidFill>
              </a:defRPr>
            </a:lvl5pPr>
          </a:lstStyle>
          <a:p>
            <a:pPr lvl="0"/>
            <a:r>
              <a:rPr lang="en-US" dirty="0"/>
              <a:t>Click to edit Master date</a:t>
            </a:r>
          </a:p>
        </p:txBody>
      </p:sp>
      <p:cxnSp>
        <p:nvCxnSpPr>
          <p:cNvPr id="11" name="Straight Connector 10">
            <a:extLst>
              <a:ext uri="{FF2B5EF4-FFF2-40B4-BE49-F238E27FC236}">
                <a16:creationId xmlns:a16="http://schemas.microsoft.com/office/drawing/2014/main" id="{8FC7EAB6-B491-4085-B5C2-82B5DD66C3FE}"/>
              </a:ext>
            </a:extLst>
          </p:cNvPr>
          <p:cNvCxnSpPr>
            <a:cxnSpLocks/>
          </p:cNvCxnSpPr>
          <p:nvPr userDrawn="1"/>
        </p:nvCxnSpPr>
        <p:spPr>
          <a:xfrm>
            <a:off x="520700" y="6134400"/>
            <a:ext cx="11150600" cy="0"/>
          </a:xfrm>
          <a:prstGeom prst="line">
            <a:avLst/>
          </a:prstGeom>
          <a:ln w="12700">
            <a:solidFill>
              <a:srgbClr val="003D4C"/>
            </a:solidFill>
          </a:ln>
        </p:spPr>
        <p:style>
          <a:lnRef idx="1">
            <a:schemeClr val="accent1"/>
          </a:lnRef>
          <a:fillRef idx="0">
            <a:schemeClr val="accent1"/>
          </a:fillRef>
          <a:effectRef idx="0">
            <a:schemeClr val="accent1"/>
          </a:effectRef>
          <a:fontRef idx="minor">
            <a:schemeClr val="tx1"/>
          </a:fontRef>
        </p:style>
      </p:cxnSp>
      <p:pic>
        <p:nvPicPr>
          <p:cNvPr id="3" name="Frontiern Logo SVG FullColour">
            <a:extLst>
              <a:ext uri="{FF2B5EF4-FFF2-40B4-BE49-F238E27FC236}">
                <a16:creationId xmlns:a16="http://schemas.microsoft.com/office/drawing/2014/main" id="{D8324C37-21DE-4FAE-8604-4C4DAFAA327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00064" y="480397"/>
            <a:ext cx="2310610" cy="822232"/>
          </a:xfrm>
          <a:prstGeom prst="rect">
            <a:avLst/>
          </a:prstGeom>
        </p:spPr>
      </p:pic>
      <p:pic>
        <p:nvPicPr>
          <p:cNvPr id="14" name="Picture 13" descr="Chart, sunburst chart&#10;&#10;Description automatically generated">
            <a:extLst>
              <a:ext uri="{FF2B5EF4-FFF2-40B4-BE49-F238E27FC236}">
                <a16:creationId xmlns:a16="http://schemas.microsoft.com/office/drawing/2014/main" id="{15236B74-AA5D-49CD-8C8D-86F5D36F7D3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r="36246" b="47570"/>
          <a:stretch/>
        </p:blipFill>
        <p:spPr>
          <a:xfrm>
            <a:off x="6141163" y="1880559"/>
            <a:ext cx="6050837" cy="4977440"/>
          </a:xfrm>
          <a:prstGeom prst="rect">
            <a:avLst/>
          </a:prstGeom>
        </p:spPr>
      </p:pic>
      <p:sp>
        <p:nvSpPr>
          <p:cNvPr id="17" name="Rectangle 16">
            <a:extLst>
              <a:ext uri="{FF2B5EF4-FFF2-40B4-BE49-F238E27FC236}">
                <a16:creationId xmlns:a16="http://schemas.microsoft.com/office/drawing/2014/main" id="{9D04AE20-01BD-4D20-B8DB-E50DE144308A}"/>
              </a:ext>
            </a:extLst>
          </p:cNvPr>
          <p:cNvSpPr/>
          <p:nvPr userDrawn="1"/>
        </p:nvSpPr>
        <p:spPr>
          <a:xfrm>
            <a:off x="11145328" y="6309360"/>
            <a:ext cx="527560" cy="276999"/>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dirty="0" err="1">
              <a:solidFill>
                <a:schemeClr val="tx1"/>
              </a:solidFill>
            </a:endParaRPr>
          </a:p>
        </p:txBody>
      </p:sp>
    </p:spTree>
    <p:extLst>
      <p:ext uri="{BB962C8B-B14F-4D97-AF65-F5344CB8AC3E}">
        <p14:creationId xmlns:p14="http://schemas.microsoft.com/office/powerpoint/2010/main" val="307107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dirty="0"/>
              <a:t>Click to insert action title</a:t>
            </a:r>
            <a:endParaRPr lang="en-GB" dirty="0"/>
          </a:p>
        </p:txBody>
      </p:sp>
    </p:spTree>
    <p:extLst>
      <p:ext uri="{BB962C8B-B14F-4D97-AF65-F5344CB8AC3E}">
        <p14:creationId xmlns:p14="http://schemas.microsoft.com/office/powerpoint/2010/main" val="425978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dirty="0"/>
              <a:t>Click to insert action title</a:t>
            </a:r>
            <a:endParaRPr lang="en-GB" dirty="0"/>
          </a:p>
        </p:txBody>
      </p:sp>
      <p:sp>
        <p:nvSpPr>
          <p:cNvPr id="4" name="Text Placeholder 3">
            <a:extLst>
              <a:ext uri="{FF2B5EF4-FFF2-40B4-BE49-F238E27FC236}">
                <a16:creationId xmlns:a16="http://schemas.microsoft.com/office/drawing/2014/main" id="{98F21503-8914-4892-9A81-205F8A2AB571}"/>
              </a:ext>
            </a:extLst>
          </p:cNvPr>
          <p:cNvSpPr>
            <a:spLocks noGrp="1"/>
          </p:cNvSpPr>
          <p:nvPr>
            <p:ph type="body" sz="quarter" idx="10" hasCustomPrompt="1"/>
          </p:nvPr>
        </p:nvSpPr>
        <p:spPr>
          <a:xfrm>
            <a:off x="520700" y="1333500"/>
            <a:ext cx="11150600" cy="4597400"/>
          </a:xfrm>
        </p:spPr>
        <p:txBody>
          <a:bodyPr/>
          <a:lstStyle>
            <a:lvl1pPr marL="180000" indent="-180000">
              <a:lnSpc>
                <a:spcPct val="100000"/>
              </a:lnSpc>
              <a:spcAft>
                <a:spcPts val="200"/>
              </a:spcAft>
              <a:buClr>
                <a:schemeClr val="bg2"/>
              </a:buClr>
              <a:buFont typeface="Wingdings 2" panose="05020102010507070707" pitchFamily="18" charset="2"/>
              <a:buChar char=""/>
              <a:defRPr sz="1600">
                <a:solidFill>
                  <a:schemeClr val="tx1"/>
                </a:solidFill>
                <a:latin typeface="+mn-lt"/>
              </a:defRPr>
            </a:lvl1pPr>
            <a:lvl2pPr marL="361950" indent="-180975">
              <a:lnSpc>
                <a:spcPct val="100000"/>
              </a:lnSpc>
              <a:spcAft>
                <a:spcPts val="200"/>
              </a:spcAft>
              <a:buClr>
                <a:schemeClr val="bg2"/>
              </a:buClr>
              <a:buFont typeface="Wingdings" panose="05000000000000000000" pitchFamily="2" charset="2"/>
              <a:buChar char=""/>
              <a:defRPr sz="1600"/>
            </a:lvl2pPr>
            <a:lvl3pPr marL="534988" indent="-173038">
              <a:lnSpc>
                <a:spcPct val="100000"/>
              </a:lnSpc>
              <a:spcAft>
                <a:spcPts val="200"/>
              </a:spcAft>
              <a:buFont typeface="Arial" panose="020B0604020202020204" pitchFamily="34" charset="0"/>
              <a:buChar char="–"/>
              <a:defRPr sz="1600"/>
            </a:lvl3pPr>
            <a:lvl4pPr marL="715963" indent="-180975">
              <a:lnSpc>
                <a:spcPct val="100000"/>
              </a:lnSpc>
              <a:spcAft>
                <a:spcPts val="200"/>
              </a:spcAft>
              <a:buFont typeface="Arial" panose="020B0604020202020204" pitchFamily="34" charset="0"/>
              <a:buChar char="●"/>
              <a:defRPr sz="1600"/>
            </a:lvl4pPr>
            <a:lvl5pPr marL="896938" indent="-180975">
              <a:lnSpc>
                <a:spcPct val="100000"/>
              </a:lnSpc>
              <a:spcAft>
                <a:spcPts val="200"/>
              </a:spcAft>
              <a:buFont typeface="Courier New" panose="02070309020205020404" pitchFamily="49" charset="0"/>
              <a:buChar char="o"/>
              <a:defRPr sz="1600"/>
            </a:lvl5pPr>
            <a:lvl6pPr marL="896938" indent="-180975">
              <a:lnSpc>
                <a:spcPct val="100000"/>
              </a:lnSpc>
              <a:spcAft>
                <a:spcPts val="200"/>
              </a:spcAft>
              <a:buFont typeface="Courier New" panose="02070309020205020404" pitchFamily="49" charset="0"/>
              <a:buChar char="o"/>
              <a:defRPr sz="1600"/>
            </a:lvl6pPr>
            <a:lvl7pPr marL="896938" indent="-176213">
              <a:lnSpc>
                <a:spcPct val="100000"/>
              </a:lnSpc>
              <a:spcAft>
                <a:spcPts val="200"/>
              </a:spcAft>
              <a:buFont typeface="Courier New" panose="02070309020205020404" pitchFamily="49" charset="0"/>
              <a:buChar char="o"/>
              <a:defRPr sz="1600"/>
            </a:lvl7pPr>
            <a:lvl8pPr marL="896938" indent="-180975">
              <a:lnSpc>
                <a:spcPct val="100000"/>
              </a:lnSpc>
              <a:spcAft>
                <a:spcPts val="200"/>
              </a:spcAft>
              <a:buFont typeface="Courier New" panose="02070309020205020404" pitchFamily="49" charset="0"/>
              <a:buChar char="o"/>
              <a:defRPr sz="1600"/>
            </a:lvl8pPr>
          </a:lstStyle>
          <a:p>
            <a:pPr lvl="0"/>
            <a:r>
              <a:rPr lang="en-GB" dirty="0"/>
              <a:t>Body Text</a:t>
            </a:r>
          </a:p>
          <a:p>
            <a:pPr lvl="1"/>
            <a:r>
              <a:rPr lang="en-GB" dirty="0"/>
              <a:t>Bullet Text</a:t>
            </a:r>
          </a:p>
          <a:p>
            <a:pPr lvl="2"/>
            <a:r>
              <a:rPr lang="en-GB" dirty="0"/>
              <a:t>Bullet Text Indent</a:t>
            </a:r>
          </a:p>
          <a:p>
            <a:pPr lvl="3"/>
            <a:r>
              <a:rPr lang="en-GB" dirty="0"/>
              <a:t>Bullet Text Indent 2</a:t>
            </a:r>
          </a:p>
          <a:p>
            <a:pPr lvl="4"/>
            <a:r>
              <a:rPr lang="en-GB" dirty="0"/>
              <a:t>Bullet Text Indent 3</a:t>
            </a:r>
          </a:p>
          <a:p>
            <a:pPr lvl="5"/>
            <a:r>
              <a:rPr lang="en-GB" dirty="0"/>
              <a:t>Bullet Text Indent 4</a:t>
            </a:r>
          </a:p>
          <a:p>
            <a:pPr lvl="6"/>
            <a:r>
              <a:rPr lang="en-GB" dirty="0"/>
              <a:t>Bullet Text Indent 5</a:t>
            </a:r>
          </a:p>
          <a:p>
            <a:pPr lvl="7"/>
            <a:r>
              <a:rPr lang="en-GB" dirty="0"/>
              <a:t>Bullet Text Indent 6</a:t>
            </a:r>
          </a:p>
        </p:txBody>
      </p:sp>
    </p:spTree>
    <p:extLst>
      <p:ext uri="{BB962C8B-B14F-4D97-AF65-F5344CB8AC3E}">
        <p14:creationId xmlns:p14="http://schemas.microsoft.com/office/powerpoint/2010/main" val="161092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dirty="0"/>
              <a:t>Click to insert action title</a:t>
            </a:r>
            <a:endParaRPr lang="en-GB" dirty="0"/>
          </a:p>
        </p:txBody>
      </p:sp>
      <p:sp>
        <p:nvSpPr>
          <p:cNvPr id="4" name="Content Placeholder 3">
            <a:extLst>
              <a:ext uri="{FF2B5EF4-FFF2-40B4-BE49-F238E27FC236}">
                <a16:creationId xmlns:a16="http://schemas.microsoft.com/office/drawing/2014/main" id="{BE7F1329-3C97-4475-8C80-179D5CBDB7D3}"/>
              </a:ext>
            </a:extLst>
          </p:cNvPr>
          <p:cNvSpPr>
            <a:spLocks noGrp="1"/>
          </p:cNvSpPr>
          <p:nvPr>
            <p:ph sz="quarter" idx="10"/>
          </p:nvPr>
        </p:nvSpPr>
        <p:spPr>
          <a:xfrm>
            <a:off x="519112" y="1333500"/>
            <a:ext cx="11152187" cy="2214563"/>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5" name="Content Placeholder 3">
            <a:extLst>
              <a:ext uri="{FF2B5EF4-FFF2-40B4-BE49-F238E27FC236}">
                <a16:creationId xmlns:a16="http://schemas.microsoft.com/office/drawing/2014/main" id="{E43BAF73-F015-4D6A-92E8-CD9F42C440DB}"/>
              </a:ext>
            </a:extLst>
          </p:cNvPr>
          <p:cNvSpPr>
            <a:spLocks noGrp="1"/>
          </p:cNvSpPr>
          <p:nvPr>
            <p:ph sz="quarter" idx="11"/>
          </p:nvPr>
        </p:nvSpPr>
        <p:spPr>
          <a:xfrm>
            <a:off x="520700" y="3714751"/>
            <a:ext cx="11152187" cy="2216150"/>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Tree>
    <p:extLst>
      <p:ext uri="{BB962C8B-B14F-4D97-AF65-F5344CB8AC3E}">
        <p14:creationId xmlns:p14="http://schemas.microsoft.com/office/powerpoint/2010/main" val="1884736128"/>
      </p:ext>
    </p:extLst>
  </p:cSld>
  <p:clrMapOvr>
    <a:masterClrMapping/>
  </p:clrMapOvr>
  <p:extLst>
    <p:ext uri="{DCECCB84-F9BA-43D5-87BE-67443E8EF086}">
      <p15:sldGuideLst xmlns:p15="http://schemas.microsoft.com/office/powerpoint/2012/main">
        <p15:guide id="1" orient="horz" pos="2235" userDrawn="1">
          <p15:clr>
            <a:srgbClr val="FBAE40"/>
          </p15:clr>
        </p15:guide>
        <p15:guide id="2" orient="horz" pos="23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dirty="0"/>
              <a:t>Click to insert action title</a:t>
            </a:r>
            <a:endParaRPr lang="en-GB" dirty="0"/>
          </a:p>
        </p:txBody>
      </p:sp>
      <p:sp>
        <p:nvSpPr>
          <p:cNvPr id="3" name="Content Placeholder 3">
            <a:extLst>
              <a:ext uri="{FF2B5EF4-FFF2-40B4-BE49-F238E27FC236}">
                <a16:creationId xmlns:a16="http://schemas.microsoft.com/office/drawing/2014/main" id="{7FD1F259-59B2-4D4D-B0D7-1B31D1B1C1F2}"/>
              </a:ext>
            </a:extLst>
          </p:cNvPr>
          <p:cNvSpPr>
            <a:spLocks noGrp="1"/>
          </p:cNvSpPr>
          <p:nvPr>
            <p:ph sz="quarter" idx="11"/>
          </p:nvPr>
        </p:nvSpPr>
        <p:spPr>
          <a:xfrm>
            <a:off x="520701" y="1333500"/>
            <a:ext cx="5467350" cy="459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4" name="Content Placeholder 3">
            <a:extLst>
              <a:ext uri="{FF2B5EF4-FFF2-40B4-BE49-F238E27FC236}">
                <a16:creationId xmlns:a16="http://schemas.microsoft.com/office/drawing/2014/main" id="{BCE0632D-7B5B-446F-BAE7-785D805F0F91}"/>
              </a:ext>
            </a:extLst>
          </p:cNvPr>
          <p:cNvSpPr>
            <a:spLocks noGrp="1"/>
          </p:cNvSpPr>
          <p:nvPr>
            <p:ph sz="quarter" idx="12"/>
          </p:nvPr>
        </p:nvSpPr>
        <p:spPr>
          <a:xfrm>
            <a:off x="6203950" y="1333500"/>
            <a:ext cx="5468937" cy="459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Tree>
    <p:extLst>
      <p:ext uri="{BB962C8B-B14F-4D97-AF65-F5344CB8AC3E}">
        <p14:creationId xmlns:p14="http://schemas.microsoft.com/office/powerpoint/2010/main" val="3925164772"/>
      </p:ext>
    </p:extLst>
  </p:cSld>
  <p:clrMapOvr>
    <a:masterClrMapping/>
  </p:clrMapOvr>
  <p:extLst>
    <p:ext uri="{DCECCB84-F9BA-43D5-87BE-67443E8EF086}">
      <p15:sldGuideLst xmlns:p15="http://schemas.microsoft.com/office/powerpoint/2012/main">
        <p15:guide id="1" pos="3772" userDrawn="1">
          <p15:clr>
            <a:srgbClr val="FBAE40"/>
          </p15:clr>
        </p15:guide>
        <p15:guide id="2" pos="390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Vertical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dirty="0"/>
              <a:t>Click to insert action title</a:t>
            </a:r>
            <a:endParaRPr lang="en-GB" dirty="0"/>
          </a:p>
        </p:txBody>
      </p:sp>
      <p:sp>
        <p:nvSpPr>
          <p:cNvPr id="3" name="Content Placeholder 3">
            <a:extLst>
              <a:ext uri="{FF2B5EF4-FFF2-40B4-BE49-F238E27FC236}">
                <a16:creationId xmlns:a16="http://schemas.microsoft.com/office/drawing/2014/main" id="{7FD1F259-59B2-4D4D-B0D7-1B31D1B1C1F2}"/>
              </a:ext>
            </a:extLst>
          </p:cNvPr>
          <p:cNvSpPr>
            <a:spLocks noGrp="1"/>
          </p:cNvSpPr>
          <p:nvPr>
            <p:ph sz="quarter" idx="11"/>
          </p:nvPr>
        </p:nvSpPr>
        <p:spPr>
          <a:xfrm>
            <a:off x="520701" y="1693500"/>
            <a:ext cx="5467350" cy="423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4" name="Content Placeholder 3">
            <a:extLst>
              <a:ext uri="{FF2B5EF4-FFF2-40B4-BE49-F238E27FC236}">
                <a16:creationId xmlns:a16="http://schemas.microsoft.com/office/drawing/2014/main" id="{BCE0632D-7B5B-446F-BAE7-785D805F0F91}"/>
              </a:ext>
            </a:extLst>
          </p:cNvPr>
          <p:cNvSpPr>
            <a:spLocks noGrp="1"/>
          </p:cNvSpPr>
          <p:nvPr>
            <p:ph sz="quarter" idx="12"/>
          </p:nvPr>
        </p:nvSpPr>
        <p:spPr>
          <a:xfrm>
            <a:off x="6203950" y="1693500"/>
            <a:ext cx="5468937" cy="423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9" name="Text Placeholder 7">
            <a:extLst>
              <a:ext uri="{FF2B5EF4-FFF2-40B4-BE49-F238E27FC236}">
                <a16:creationId xmlns:a16="http://schemas.microsoft.com/office/drawing/2014/main" id="{F5E64757-4D53-4E53-B6A8-332BAEE1D59C}"/>
              </a:ext>
            </a:extLst>
          </p:cNvPr>
          <p:cNvSpPr>
            <a:spLocks noGrp="1"/>
          </p:cNvSpPr>
          <p:nvPr>
            <p:ph type="body" sz="quarter" idx="17" hasCustomPrompt="1"/>
          </p:nvPr>
        </p:nvSpPr>
        <p:spPr bwMode="gray">
          <a:xfrm>
            <a:off x="520700" y="1333500"/>
            <a:ext cx="5473700" cy="360000"/>
          </a:xfrm>
          <a:solidFill>
            <a:srgbClr val="2F6F7A"/>
          </a:solidFill>
        </p:spPr>
        <p:txBody>
          <a:bodyPr lIns="36000" tIns="36000" rIns="36000" bIns="36000" anchor="ctr" anchorCtr="0"/>
          <a:lstStyle>
            <a:lvl1pPr>
              <a:lnSpc>
                <a:spcPct val="100000"/>
              </a:lnSpc>
              <a:spcBef>
                <a:spcPts val="0"/>
              </a:spcBef>
              <a:spcAft>
                <a:spcPts val="0"/>
              </a:spcAft>
              <a:defRPr sz="1600" b="0">
                <a:solidFill>
                  <a:schemeClr val="bg1"/>
                </a:solidFill>
                <a:latin typeface="+mn-lt"/>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&lt;Heading&gt;</a:t>
            </a:r>
          </a:p>
        </p:txBody>
      </p:sp>
      <p:sp>
        <p:nvSpPr>
          <p:cNvPr id="10" name="Text Placeholder 7">
            <a:extLst>
              <a:ext uri="{FF2B5EF4-FFF2-40B4-BE49-F238E27FC236}">
                <a16:creationId xmlns:a16="http://schemas.microsoft.com/office/drawing/2014/main" id="{51A5F55A-6A31-4C6E-B73B-FFE70047632A}"/>
              </a:ext>
            </a:extLst>
          </p:cNvPr>
          <p:cNvSpPr>
            <a:spLocks noGrp="1"/>
          </p:cNvSpPr>
          <p:nvPr>
            <p:ph type="body" sz="quarter" idx="18" hasCustomPrompt="1"/>
          </p:nvPr>
        </p:nvSpPr>
        <p:spPr bwMode="gray">
          <a:xfrm>
            <a:off x="6199188" y="1333500"/>
            <a:ext cx="5473700" cy="360000"/>
          </a:xfrm>
          <a:solidFill>
            <a:srgbClr val="2F6F7A"/>
          </a:solidFill>
        </p:spPr>
        <p:txBody>
          <a:bodyPr lIns="36000" tIns="36000" rIns="36000" bIns="36000" anchor="ctr" anchorCtr="0"/>
          <a:lstStyle>
            <a:lvl1pPr>
              <a:lnSpc>
                <a:spcPct val="100000"/>
              </a:lnSpc>
              <a:spcBef>
                <a:spcPts val="0"/>
              </a:spcBef>
              <a:spcAft>
                <a:spcPts val="0"/>
              </a:spcAft>
              <a:defRPr sz="1600" b="0">
                <a:solidFill>
                  <a:schemeClr val="bg1"/>
                </a:solidFill>
                <a:latin typeface="+mn-lt"/>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&lt;Heading&gt;</a:t>
            </a:r>
          </a:p>
        </p:txBody>
      </p:sp>
    </p:spTree>
    <p:extLst>
      <p:ext uri="{BB962C8B-B14F-4D97-AF65-F5344CB8AC3E}">
        <p14:creationId xmlns:p14="http://schemas.microsoft.com/office/powerpoint/2010/main" val="594468476"/>
      </p:ext>
    </p:extLst>
  </p:cSld>
  <p:clrMapOvr>
    <a:masterClrMapping/>
  </p:clrMapOvr>
  <p:extLst>
    <p:ext uri="{DCECCB84-F9BA-43D5-87BE-67443E8EF086}">
      <p15:sldGuideLst xmlns:p15="http://schemas.microsoft.com/office/powerpoint/2012/main">
        <p15:guide id="1" pos="3772" userDrawn="1">
          <p15:clr>
            <a:srgbClr val="FBAE40"/>
          </p15:clr>
        </p15:guide>
        <p15:guide id="2" pos="390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GB" dirty="0"/>
              <a:t>Click to insert action title</a:t>
            </a:r>
          </a:p>
        </p:txBody>
      </p:sp>
      <p:sp>
        <p:nvSpPr>
          <p:cNvPr id="3" name="Content Placeholder 3">
            <a:extLst>
              <a:ext uri="{FF2B5EF4-FFF2-40B4-BE49-F238E27FC236}">
                <a16:creationId xmlns:a16="http://schemas.microsoft.com/office/drawing/2014/main" id="{C57E99C9-28A2-4B20-8EB9-A4D6DAD07CDB}"/>
              </a:ext>
            </a:extLst>
          </p:cNvPr>
          <p:cNvSpPr>
            <a:spLocks noGrp="1"/>
          </p:cNvSpPr>
          <p:nvPr>
            <p:ph sz="quarter" idx="11"/>
          </p:nvPr>
        </p:nvSpPr>
        <p:spPr>
          <a:xfrm>
            <a:off x="520701" y="1333500"/>
            <a:ext cx="3595688" cy="459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4" name="Content Placeholder 3">
            <a:extLst>
              <a:ext uri="{FF2B5EF4-FFF2-40B4-BE49-F238E27FC236}">
                <a16:creationId xmlns:a16="http://schemas.microsoft.com/office/drawing/2014/main" id="{543706C1-D212-4AC5-81F7-10C5B15157B8}"/>
              </a:ext>
            </a:extLst>
          </p:cNvPr>
          <p:cNvSpPr>
            <a:spLocks noGrp="1"/>
          </p:cNvSpPr>
          <p:nvPr>
            <p:ph sz="quarter" idx="12"/>
          </p:nvPr>
        </p:nvSpPr>
        <p:spPr>
          <a:xfrm>
            <a:off x="4295775" y="1333500"/>
            <a:ext cx="3595688" cy="459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5" name="Content Placeholder 3">
            <a:extLst>
              <a:ext uri="{FF2B5EF4-FFF2-40B4-BE49-F238E27FC236}">
                <a16:creationId xmlns:a16="http://schemas.microsoft.com/office/drawing/2014/main" id="{55F6A3ED-B10A-4F0F-BEB4-A91319D5A911}"/>
              </a:ext>
            </a:extLst>
          </p:cNvPr>
          <p:cNvSpPr>
            <a:spLocks noGrp="1"/>
          </p:cNvSpPr>
          <p:nvPr>
            <p:ph sz="quarter" idx="13"/>
          </p:nvPr>
        </p:nvSpPr>
        <p:spPr>
          <a:xfrm>
            <a:off x="8077199" y="1333500"/>
            <a:ext cx="3595688" cy="459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Tree>
    <p:extLst>
      <p:ext uri="{BB962C8B-B14F-4D97-AF65-F5344CB8AC3E}">
        <p14:creationId xmlns:p14="http://schemas.microsoft.com/office/powerpoint/2010/main" val="3172862706"/>
      </p:ext>
    </p:extLst>
  </p:cSld>
  <p:clrMapOvr>
    <a:masterClrMapping/>
  </p:clrMapOvr>
  <p:extLst>
    <p:ext uri="{DCECCB84-F9BA-43D5-87BE-67443E8EF086}">
      <p15:sldGuideLst xmlns:p15="http://schemas.microsoft.com/office/powerpoint/2012/main">
        <p15:guide id="1" pos="2593" userDrawn="1">
          <p15:clr>
            <a:srgbClr val="FBAE40"/>
          </p15:clr>
        </p15:guide>
        <p15:guide id="2" pos="2706" userDrawn="1">
          <p15:clr>
            <a:srgbClr val="FBAE40"/>
          </p15:clr>
        </p15:guide>
        <p15:guide id="3" pos="5087" userDrawn="1">
          <p15:clr>
            <a:srgbClr val="FBAE40"/>
          </p15:clr>
        </p15:guide>
        <p15:guide id="4" pos="497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Vertical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GB" dirty="0"/>
              <a:t>Click to insert action title</a:t>
            </a:r>
          </a:p>
        </p:txBody>
      </p:sp>
      <p:sp>
        <p:nvSpPr>
          <p:cNvPr id="3" name="Content Placeholder 3">
            <a:extLst>
              <a:ext uri="{FF2B5EF4-FFF2-40B4-BE49-F238E27FC236}">
                <a16:creationId xmlns:a16="http://schemas.microsoft.com/office/drawing/2014/main" id="{C57E99C9-28A2-4B20-8EB9-A4D6DAD07CDB}"/>
              </a:ext>
            </a:extLst>
          </p:cNvPr>
          <p:cNvSpPr>
            <a:spLocks noGrp="1"/>
          </p:cNvSpPr>
          <p:nvPr>
            <p:ph sz="quarter" idx="11"/>
          </p:nvPr>
        </p:nvSpPr>
        <p:spPr>
          <a:xfrm>
            <a:off x="520701" y="1693500"/>
            <a:ext cx="3595688" cy="423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4" name="Content Placeholder 3">
            <a:extLst>
              <a:ext uri="{FF2B5EF4-FFF2-40B4-BE49-F238E27FC236}">
                <a16:creationId xmlns:a16="http://schemas.microsoft.com/office/drawing/2014/main" id="{543706C1-D212-4AC5-81F7-10C5B15157B8}"/>
              </a:ext>
            </a:extLst>
          </p:cNvPr>
          <p:cNvSpPr>
            <a:spLocks noGrp="1"/>
          </p:cNvSpPr>
          <p:nvPr>
            <p:ph sz="quarter" idx="12"/>
          </p:nvPr>
        </p:nvSpPr>
        <p:spPr>
          <a:xfrm>
            <a:off x="4295775" y="1693500"/>
            <a:ext cx="3595688" cy="423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5" name="Content Placeholder 3">
            <a:extLst>
              <a:ext uri="{FF2B5EF4-FFF2-40B4-BE49-F238E27FC236}">
                <a16:creationId xmlns:a16="http://schemas.microsoft.com/office/drawing/2014/main" id="{55F6A3ED-B10A-4F0F-BEB4-A91319D5A911}"/>
              </a:ext>
            </a:extLst>
          </p:cNvPr>
          <p:cNvSpPr>
            <a:spLocks noGrp="1"/>
          </p:cNvSpPr>
          <p:nvPr>
            <p:ph sz="quarter" idx="13"/>
          </p:nvPr>
        </p:nvSpPr>
        <p:spPr>
          <a:xfrm>
            <a:off x="8077199" y="1693500"/>
            <a:ext cx="3595688" cy="4237401"/>
          </a:xfrm>
        </p:spPr>
        <p:txBody>
          <a:bodyPr vert="horz" lIns="0" tIns="45720" rIns="0" bIns="45720" rtlCol="0">
            <a:noAutofit/>
          </a:bodyPr>
          <a:lstStyle>
            <a:lvl1pPr>
              <a:lnSpc>
                <a:spcPct val="100000"/>
              </a:lnSpc>
              <a:defRPr lang="en-US" smtClean="0">
                <a:solidFill>
                  <a:schemeClr val="tx1"/>
                </a:solidFill>
                <a:latin typeface="+mn-lt"/>
              </a:defRPr>
            </a:lvl1pPr>
            <a:lvl2pPr>
              <a:lnSpc>
                <a:spcPct val="100000"/>
              </a:lnSpc>
              <a:defRPr lang="en-US" sz="1600" smtClean="0"/>
            </a:lvl2pPr>
            <a:lvl3pPr>
              <a:lnSpc>
                <a:spcPct val="100000"/>
              </a:lnSpc>
              <a:defRPr lang="en-US" sz="1600" smtClean="0"/>
            </a:lvl3pPr>
            <a:lvl4pPr>
              <a:lnSpc>
                <a:spcPct val="100000"/>
              </a:lnSpc>
              <a:defRPr lang="en-US" sz="1600" smtClean="0"/>
            </a:lvl4pPr>
            <a:lvl5pPr>
              <a:lnSpc>
                <a:spcPct val="100000"/>
              </a:lnSpc>
              <a:defRPr lang="en-GB" sz="1600"/>
            </a:lvl5pPr>
          </a:lstStyle>
          <a:p>
            <a:pPr marL="180000" lvl="0" indent="-180000">
              <a:spcAft>
                <a:spcPts val="200"/>
              </a:spcAft>
              <a:buClr>
                <a:schemeClr val="bg2"/>
              </a:buClr>
              <a:buFont typeface="Wingdings 2" panose="05020102010507070707" pitchFamily="18" charset="2"/>
              <a:buChar char=""/>
            </a:pPr>
            <a:r>
              <a:rPr lang="en-US"/>
              <a:t>Click to edit Master text styles</a:t>
            </a:r>
          </a:p>
          <a:p>
            <a:pPr marL="180000" lvl="1" indent="-180000">
              <a:spcAft>
                <a:spcPts val="200"/>
              </a:spcAft>
              <a:buClr>
                <a:schemeClr val="bg2"/>
              </a:buClr>
              <a:buFont typeface="Wingdings 2" panose="05020102010507070707" pitchFamily="18" charset="2"/>
              <a:buChar char=""/>
            </a:pPr>
            <a:r>
              <a:rPr lang="en-US"/>
              <a:t>Second level</a:t>
            </a:r>
          </a:p>
          <a:p>
            <a:pPr marL="180000" lvl="2" indent="-180000">
              <a:spcAft>
                <a:spcPts val="200"/>
              </a:spcAft>
              <a:buClr>
                <a:schemeClr val="bg2"/>
              </a:buClr>
              <a:buFont typeface="Wingdings 2" panose="05020102010507070707" pitchFamily="18" charset="2"/>
              <a:buChar char=""/>
            </a:pPr>
            <a:r>
              <a:rPr lang="en-US"/>
              <a:t>Third level</a:t>
            </a:r>
          </a:p>
          <a:p>
            <a:pPr marL="180000" lvl="3" indent="-180000">
              <a:spcAft>
                <a:spcPts val="200"/>
              </a:spcAft>
              <a:buClr>
                <a:schemeClr val="bg2"/>
              </a:buClr>
              <a:buFont typeface="Wingdings 2" panose="05020102010507070707" pitchFamily="18" charset="2"/>
              <a:buChar char=""/>
            </a:pPr>
            <a:r>
              <a:rPr lang="en-US"/>
              <a:t>Fourth level</a:t>
            </a:r>
          </a:p>
          <a:p>
            <a:pPr marL="180000" lvl="4" indent="-180000">
              <a:spcAft>
                <a:spcPts val="200"/>
              </a:spcAft>
              <a:buClr>
                <a:schemeClr val="bg2"/>
              </a:buClr>
              <a:buFont typeface="Wingdings 2" panose="05020102010507070707" pitchFamily="18" charset="2"/>
              <a:buChar char=""/>
            </a:pPr>
            <a:r>
              <a:rPr lang="en-US"/>
              <a:t>Fifth level</a:t>
            </a:r>
            <a:endParaRPr lang="en-GB" dirty="0"/>
          </a:p>
        </p:txBody>
      </p:sp>
      <p:sp>
        <p:nvSpPr>
          <p:cNvPr id="9" name="Text Placeholder 7">
            <a:extLst>
              <a:ext uri="{FF2B5EF4-FFF2-40B4-BE49-F238E27FC236}">
                <a16:creationId xmlns:a16="http://schemas.microsoft.com/office/drawing/2014/main" id="{B528E4A6-6562-46D9-B0D1-7AD96B4CFFA5}"/>
              </a:ext>
            </a:extLst>
          </p:cNvPr>
          <p:cNvSpPr>
            <a:spLocks noGrp="1"/>
          </p:cNvSpPr>
          <p:nvPr>
            <p:ph type="body" sz="quarter" idx="17" hasCustomPrompt="1"/>
          </p:nvPr>
        </p:nvSpPr>
        <p:spPr bwMode="gray">
          <a:xfrm>
            <a:off x="520700" y="1333500"/>
            <a:ext cx="3595688" cy="360000"/>
          </a:xfrm>
          <a:solidFill>
            <a:srgbClr val="2F6F7A"/>
          </a:solidFill>
        </p:spPr>
        <p:txBody>
          <a:bodyPr lIns="36000" tIns="36000" rIns="36000" bIns="36000" anchor="ctr" anchorCtr="0"/>
          <a:lstStyle>
            <a:lvl1pPr>
              <a:lnSpc>
                <a:spcPct val="100000"/>
              </a:lnSpc>
              <a:spcBef>
                <a:spcPts val="0"/>
              </a:spcBef>
              <a:spcAft>
                <a:spcPts val="0"/>
              </a:spcAft>
              <a:defRPr sz="1600" b="0">
                <a:solidFill>
                  <a:schemeClr val="bg1"/>
                </a:solidFill>
                <a:latin typeface="+mn-lt"/>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&lt;Heading&gt;</a:t>
            </a:r>
          </a:p>
        </p:txBody>
      </p:sp>
      <p:sp>
        <p:nvSpPr>
          <p:cNvPr id="10" name="Text Placeholder 7">
            <a:extLst>
              <a:ext uri="{FF2B5EF4-FFF2-40B4-BE49-F238E27FC236}">
                <a16:creationId xmlns:a16="http://schemas.microsoft.com/office/drawing/2014/main" id="{81D6EB0A-B8EC-4C6E-81BE-D011EFA894E0}"/>
              </a:ext>
            </a:extLst>
          </p:cNvPr>
          <p:cNvSpPr>
            <a:spLocks noGrp="1"/>
          </p:cNvSpPr>
          <p:nvPr>
            <p:ph type="body" sz="quarter" idx="18" hasCustomPrompt="1"/>
          </p:nvPr>
        </p:nvSpPr>
        <p:spPr bwMode="gray">
          <a:xfrm>
            <a:off x="4295775" y="1333500"/>
            <a:ext cx="3595688" cy="360000"/>
          </a:xfrm>
          <a:solidFill>
            <a:srgbClr val="2F6F7A"/>
          </a:solidFill>
        </p:spPr>
        <p:txBody>
          <a:bodyPr lIns="36000" tIns="36000" rIns="36000" bIns="36000" anchor="ctr" anchorCtr="0"/>
          <a:lstStyle>
            <a:lvl1pPr>
              <a:lnSpc>
                <a:spcPct val="100000"/>
              </a:lnSpc>
              <a:spcBef>
                <a:spcPts val="0"/>
              </a:spcBef>
              <a:spcAft>
                <a:spcPts val="0"/>
              </a:spcAft>
              <a:defRPr sz="1600" b="0">
                <a:solidFill>
                  <a:schemeClr val="bg1"/>
                </a:solidFill>
                <a:latin typeface="+mn-lt"/>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&lt;Heading&gt;</a:t>
            </a:r>
          </a:p>
        </p:txBody>
      </p:sp>
      <p:sp>
        <p:nvSpPr>
          <p:cNvPr id="11" name="Text Placeholder 7">
            <a:extLst>
              <a:ext uri="{FF2B5EF4-FFF2-40B4-BE49-F238E27FC236}">
                <a16:creationId xmlns:a16="http://schemas.microsoft.com/office/drawing/2014/main" id="{CA8BF43A-1817-4C32-9622-FDB2622897DD}"/>
              </a:ext>
            </a:extLst>
          </p:cNvPr>
          <p:cNvSpPr>
            <a:spLocks noGrp="1"/>
          </p:cNvSpPr>
          <p:nvPr>
            <p:ph type="body" sz="quarter" idx="19" hasCustomPrompt="1"/>
          </p:nvPr>
        </p:nvSpPr>
        <p:spPr bwMode="gray">
          <a:xfrm>
            <a:off x="8077200" y="1333500"/>
            <a:ext cx="3595688" cy="360000"/>
          </a:xfrm>
          <a:solidFill>
            <a:srgbClr val="2F6F7A"/>
          </a:solidFill>
        </p:spPr>
        <p:txBody>
          <a:bodyPr lIns="36000" tIns="36000" rIns="36000" bIns="36000" anchor="ctr" anchorCtr="0"/>
          <a:lstStyle>
            <a:lvl1pPr rtl="0">
              <a:lnSpc>
                <a:spcPct val="100000"/>
              </a:lnSpc>
              <a:spcBef>
                <a:spcPts val="0"/>
              </a:spcBef>
              <a:spcAft>
                <a:spcPts val="0"/>
              </a:spcAft>
              <a:defRPr sz="1600" b="0">
                <a:solidFill>
                  <a:schemeClr val="bg1"/>
                </a:solidFill>
                <a:latin typeface="+mn-lt"/>
              </a:defRPr>
            </a:lvl1pPr>
            <a:lvl2pPr>
              <a:defRPr sz="1600">
                <a:solidFill>
                  <a:schemeClr val="accent1"/>
                </a:solidFill>
              </a:defRPr>
            </a:lvl2pPr>
            <a:lvl3pPr>
              <a:defRPr sz="1600">
                <a:solidFill>
                  <a:schemeClr val="accent1"/>
                </a:solidFill>
              </a:defRPr>
            </a:lvl3pPr>
            <a:lvl4pPr>
              <a:defRPr sz="1600">
                <a:solidFill>
                  <a:schemeClr val="accent1"/>
                </a:solidFill>
              </a:defRPr>
            </a:lvl4pPr>
            <a:lvl5pPr>
              <a:defRPr sz="1600">
                <a:solidFill>
                  <a:schemeClr val="accent1"/>
                </a:solidFill>
              </a:defRPr>
            </a:lvl5pPr>
          </a:lstStyle>
          <a:p>
            <a:pPr lvl="0"/>
            <a:r>
              <a:rPr lang="en-GB" noProof="0" dirty="0"/>
              <a:t>&lt;Heading&gt;</a:t>
            </a:r>
          </a:p>
        </p:txBody>
      </p:sp>
    </p:spTree>
    <p:extLst>
      <p:ext uri="{BB962C8B-B14F-4D97-AF65-F5344CB8AC3E}">
        <p14:creationId xmlns:p14="http://schemas.microsoft.com/office/powerpoint/2010/main" val="3252084680"/>
      </p:ext>
    </p:extLst>
  </p:cSld>
  <p:clrMapOvr>
    <a:masterClrMapping/>
  </p:clrMapOvr>
  <p:extLst>
    <p:ext uri="{DCECCB84-F9BA-43D5-87BE-67443E8EF086}">
      <p15:sldGuideLst xmlns:p15="http://schemas.microsoft.com/office/powerpoint/2012/main">
        <p15:guide id="1" pos="2593" userDrawn="1">
          <p15:clr>
            <a:srgbClr val="FBAE40"/>
          </p15:clr>
        </p15:guide>
        <p15:guide id="2" pos="2706" userDrawn="1">
          <p15:clr>
            <a:srgbClr val="FBAE40"/>
          </p15:clr>
        </p15:guide>
        <p15:guide id="3" pos="5087" userDrawn="1">
          <p15:clr>
            <a:srgbClr val="FBAE40"/>
          </p15:clr>
        </p15:guide>
        <p15:guide id="4" pos="497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6D93884E-2C4F-45C2-84E0-05DEBBDF2E9A}"/>
              </a:ext>
            </a:extLst>
          </p:cNvPr>
          <p:cNvSpPr>
            <a:spLocks noGrp="1"/>
          </p:cNvSpPr>
          <p:nvPr>
            <p:ph type="title"/>
          </p:nvPr>
        </p:nvSpPr>
        <p:spPr>
          <a:xfrm>
            <a:off x="520700" y="367100"/>
            <a:ext cx="11150600" cy="763200"/>
          </a:xfrm>
          <a:prstGeom prst="rect">
            <a:avLst/>
          </a:prstGeom>
        </p:spPr>
        <p:txBody>
          <a:bodyPr vert="horz" lIns="0" tIns="0" rIns="0" bIns="0" rtlCol="0" anchor="t">
            <a:noAutofit/>
          </a:bodyPr>
          <a:lstStyle/>
          <a:p>
            <a:pPr lvl="0">
              <a:lnSpc>
                <a:spcPct val="100000"/>
              </a:lnSpc>
            </a:pPr>
            <a:r>
              <a:rPr lang="en-US"/>
              <a:t>Click to edit Master title style</a:t>
            </a:r>
            <a:endParaRPr lang="en-GB" dirty="0"/>
          </a:p>
        </p:txBody>
      </p:sp>
      <p:sp>
        <p:nvSpPr>
          <p:cNvPr id="9" name="Text Placeholder 2">
            <a:extLst>
              <a:ext uri="{FF2B5EF4-FFF2-40B4-BE49-F238E27FC236}">
                <a16:creationId xmlns:a16="http://schemas.microsoft.com/office/drawing/2014/main" id="{8A68096D-1A0C-4F73-B081-1313B18F4A34}"/>
              </a:ext>
            </a:extLst>
          </p:cNvPr>
          <p:cNvSpPr>
            <a:spLocks noGrp="1"/>
          </p:cNvSpPr>
          <p:nvPr>
            <p:ph type="body" idx="1"/>
          </p:nvPr>
        </p:nvSpPr>
        <p:spPr>
          <a:xfrm>
            <a:off x="520700" y="1333500"/>
            <a:ext cx="11150600" cy="4597400"/>
          </a:xfrm>
          <a:prstGeom prst="rect">
            <a:avLst/>
          </a:prstGeom>
        </p:spPr>
        <p:txBody>
          <a:bodyPr vert="horz" lIns="0" tIns="45720" rIns="0" bIns="45720" rtlCol="0">
            <a:noAutofit/>
          </a:bodyPr>
          <a:lstStyle/>
          <a:p>
            <a:pPr lvl="1"/>
            <a:r>
              <a:rPr lang="en-GB" dirty="0"/>
              <a:t>Body Text</a:t>
            </a:r>
          </a:p>
          <a:p>
            <a:pPr lvl="2"/>
            <a:r>
              <a:rPr lang="en-GB" dirty="0"/>
              <a:t>Bullet Text</a:t>
            </a:r>
          </a:p>
          <a:p>
            <a:pPr lvl="3"/>
            <a:r>
              <a:rPr lang="en-GB" dirty="0"/>
              <a:t>Bullet Text Indent</a:t>
            </a:r>
          </a:p>
          <a:p>
            <a:pPr lvl="4"/>
            <a:r>
              <a:rPr lang="en-GB" dirty="0"/>
              <a:t>Bullet Text Indent 2</a:t>
            </a:r>
          </a:p>
          <a:p>
            <a:pPr lvl="5"/>
            <a:r>
              <a:rPr lang="en-GB" dirty="0"/>
              <a:t>Bullet Text Indent 3</a:t>
            </a:r>
          </a:p>
          <a:p>
            <a:pPr lvl="6"/>
            <a:r>
              <a:rPr lang="en-GB" dirty="0"/>
              <a:t>Bullet Text Indent 4</a:t>
            </a:r>
          </a:p>
          <a:p>
            <a:pPr lvl="7"/>
            <a:r>
              <a:rPr lang="en-GB" dirty="0"/>
              <a:t>Bullet Text Indent 5</a:t>
            </a:r>
          </a:p>
          <a:p>
            <a:pPr lvl="8"/>
            <a:r>
              <a:rPr lang="en-GB" dirty="0"/>
              <a:t>Bullet Text </a:t>
            </a:r>
            <a:r>
              <a:rPr lang="en-GB"/>
              <a:t>Indent 6</a:t>
            </a:r>
            <a:endParaRPr lang="en-GB" dirty="0"/>
          </a:p>
        </p:txBody>
      </p:sp>
      <p:cxnSp>
        <p:nvCxnSpPr>
          <p:cNvPr id="10" name="Straight Connector 9">
            <a:extLst>
              <a:ext uri="{FF2B5EF4-FFF2-40B4-BE49-F238E27FC236}">
                <a16:creationId xmlns:a16="http://schemas.microsoft.com/office/drawing/2014/main" id="{A8CDA45E-F90C-4069-BE79-3C83DC08D908}"/>
              </a:ext>
            </a:extLst>
          </p:cNvPr>
          <p:cNvCxnSpPr>
            <a:cxnSpLocks/>
          </p:cNvCxnSpPr>
          <p:nvPr userDrawn="1"/>
        </p:nvCxnSpPr>
        <p:spPr>
          <a:xfrm>
            <a:off x="520700" y="6134400"/>
            <a:ext cx="11150600" cy="0"/>
          </a:xfrm>
          <a:prstGeom prst="line">
            <a:avLst/>
          </a:prstGeom>
          <a:ln w="12700">
            <a:solidFill>
              <a:srgbClr val="003D4C"/>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F9B83F37-CF26-49FF-9705-AF095A0216CA}"/>
              </a:ext>
              <a:ext uri="{C183D7F6-B498-43B3-948B-1728B52AA6E4}">
                <adec:decorative xmlns:adec="http://schemas.microsoft.com/office/drawing/2017/decorative" val="1"/>
              </a:ext>
            </a:extLst>
          </p:cNvPr>
          <p:cNvGrpSpPr/>
          <p:nvPr userDrawn="1"/>
        </p:nvGrpSpPr>
        <p:grpSpPr>
          <a:xfrm>
            <a:off x="-372596" y="4800328"/>
            <a:ext cx="288032" cy="1126045"/>
            <a:chOff x="-372596" y="4800328"/>
            <a:chExt cx="288032" cy="1126045"/>
          </a:xfrm>
        </p:grpSpPr>
        <p:cxnSp>
          <p:nvCxnSpPr>
            <p:cNvPr id="7" name="Straight Connector 6">
              <a:extLst>
                <a:ext uri="{FF2B5EF4-FFF2-40B4-BE49-F238E27FC236}">
                  <a16:creationId xmlns:a16="http://schemas.microsoft.com/office/drawing/2014/main" id="{0AF689E9-27EB-4748-9FB0-AC230D2B25C1}"/>
                </a:ext>
              </a:extLst>
            </p:cNvPr>
            <p:cNvCxnSpPr/>
            <p:nvPr userDrawn="1"/>
          </p:nvCxnSpPr>
          <p:spPr bwMode="gray">
            <a:xfrm rot="5400000" flipH="1" flipV="1">
              <a:off x="-228581" y="5782357"/>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CC50DFF-A170-4BF8-8CBE-06206B64E4CF}"/>
                </a:ext>
              </a:extLst>
            </p:cNvPr>
            <p:cNvCxnSpPr/>
            <p:nvPr userDrawn="1"/>
          </p:nvCxnSpPr>
          <p:spPr bwMode="gray">
            <a:xfrm rot="16200000" flipH="1" flipV="1">
              <a:off x="-390581" y="5764371"/>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23B1290-9B57-4C50-905C-DB32F6AF419C}"/>
                </a:ext>
                <a:ext uri="{C183D7F6-B498-43B3-948B-1728B52AA6E4}">
                  <adec:decorative xmlns:adec="http://schemas.microsoft.com/office/drawing/2017/decorative" val="1"/>
                </a:ext>
              </a:extLst>
            </p:cNvPr>
            <p:cNvSpPr txBox="1"/>
            <p:nvPr userDrawn="1"/>
          </p:nvSpPr>
          <p:spPr bwMode="gray">
            <a:xfrm>
              <a:off x="-316685" y="4800328"/>
              <a:ext cx="176211" cy="750697"/>
            </a:xfrm>
            <a:prstGeom prst="rect">
              <a:avLst/>
            </a:prstGeom>
            <a:noFill/>
          </p:spPr>
          <p:txBody>
            <a:bodyPr vert="vert" wrap="square" lIns="0" tIns="0" rIns="0" bIns="0" rtlCol="0" anchor="ctr">
              <a:noAutofit/>
            </a:bodyPr>
            <a:lstStyle/>
            <a:p>
              <a:pPr algn="r"/>
              <a:r>
                <a:rPr lang="en-GB" sz="1000" noProof="1">
                  <a:solidFill>
                    <a:schemeClr val="bg1">
                      <a:lumMod val="50000"/>
                    </a:schemeClr>
                  </a:solidFill>
                  <a:latin typeface="Arial" panose="020B0604020202020204" pitchFamily="34" charset="0"/>
                  <a:cs typeface="Arial" panose="020B0604020202020204" pitchFamily="34" charset="0"/>
                </a:rPr>
                <a:t>Content</a:t>
              </a:r>
              <a:r>
                <a:rPr lang="en-GB" sz="1000" baseline="0" noProof="1">
                  <a:solidFill>
                    <a:schemeClr val="bg1">
                      <a:lumMod val="50000"/>
                    </a:schemeClr>
                  </a:solidFill>
                  <a:latin typeface="Arial" panose="020B0604020202020204" pitchFamily="34" charset="0"/>
                  <a:cs typeface="Arial" panose="020B0604020202020204" pitchFamily="34" charset="0"/>
                </a:rPr>
                <a:t> area</a:t>
              </a:r>
              <a:endParaRPr lang="en-GB" sz="1000" noProof="1">
                <a:solidFill>
                  <a:schemeClr val="bg1">
                    <a:lumMod val="50000"/>
                  </a:schemeClr>
                </a:solidFill>
                <a:latin typeface="Arial" panose="020B0604020202020204" pitchFamily="34" charset="0"/>
                <a:cs typeface="Arial" panose="020B0604020202020204" pitchFamily="34" charset="0"/>
              </a:endParaRPr>
            </a:p>
          </p:txBody>
        </p:sp>
      </p:grpSp>
      <p:grpSp>
        <p:nvGrpSpPr>
          <p:cNvPr id="14" name="Group 13">
            <a:extLst>
              <a:ext uri="{FF2B5EF4-FFF2-40B4-BE49-F238E27FC236}">
                <a16:creationId xmlns:a16="http://schemas.microsoft.com/office/drawing/2014/main" id="{19D37E77-59F8-4D93-B4B5-3A5F0D56ACDB}"/>
              </a:ext>
              <a:ext uri="{C183D7F6-B498-43B3-948B-1728B52AA6E4}">
                <adec:decorative xmlns:adec="http://schemas.microsoft.com/office/drawing/2017/decorative" val="1"/>
              </a:ext>
            </a:extLst>
          </p:cNvPr>
          <p:cNvGrpSpPr/>
          <p:nvPr userDrawn="1"/>
        </p:nvGrpSpPr>
        <p:grpSpPr>
          <a:xfrm>
            <a:off x="-372596" y="1333500"/>
            <a:ext cx="288032" cy="1126773"/>
            <a:chOff x="-372596" y="1333500"/>
            <a:chExt cx="288032" cy="1126773"/>
          </a:xfrm>
        </p:grpSpPr>
        <p:cxnSp>
          <p:nvCxnSpPr>
            <p:cNvPr id="15" name="Straight Arrow Connector 14">
              <a:extLst>
                <a:ext uri="{FF2B5EF4-FFF2-40B4-BE49-F238E27FC236}">
                  <a16:creationId xmlns:a16="http://schemas.microsoft.com/office/drawing/2014/main" id="{1A9E53A6-4695-4FA2-8A5B-F5255C3D3184}"/>
                </a:ext>
              </a:extLst>
            </p:cNvPr>
            <p:cNvCxnSpPr>
              <a:cxnSpLocks/>
            </p:cNvCxnSpPr>
            <p:nvPr userDrawn="1"/>
          </p:nvCxnSpPr>
          <p:spPr bwMode="gray">
            <a:xfrm rot="5400000" flipH="1">
              <a:off x="-390581" y="1495500"/>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191EF2C-121C-41C1-A174-10361856D26C}"/>
                </a:ext>
                <a:ext uri="{C183D7F6-B498-43B3-948B-1728B52AA6E4}">
                  <adec:decorative xmlns:adec="http://schemas.microsoft.com/office/drawing/2017/decorative" val="1"/>
                </a:ext>
              </a:extLst>
            </p:cNvPr>
            <p:cNvSpPr txBox="1"/>
            <p:nvPr userDrawn="1"/>
          </p:nvSpPr>
          <p:spPr bwMode="gray">
            <a:xfrm>
              <a:off x="-316686" y="1709576"/>
              <a:ext cx="176211" cy="750697"/>
            </a:xfrm>
            <a:prstGeom prst="rect">
              <a:avLst/>
            </a:prstGeom>
            <a:noFill/>
          </p:spPr>
          <p:txBody>
            <a:bodyPr vert="vert" wrap="square" lIns="0" tIns="0" rIns="0" bIns="0" rtlCol="0" anchor="ctr">
              <a:noAutofit/>
            </a:bodyPr>
            <a:lstStyle/>
            <a:p>
              <a:pPr algn="l"/>
              <a:r>
                <a:rPr lang="en-GB" sz="1000" noProof="1">
                  <a:solidFill>
                    <a:schemeClr val="bg1">
                      <a:lumMod val="50000"/>
                    </a:schemeClr>
                  </a:solidFill>
                  <a:latin typeface="Arial" panose="020B0604020202020204" pitchFamily="34" charset="0"/>
                  <a:cs typeface="Arial" panose="020B0604020202020204" pitchFamily="34" charset="0"/>
                </a:rPr>
                <a:t>Content</a:t>
              </a:r>
              <a:r>
                <a:rPr lang="en-GB" sz="1000" baseline="0" noProof="1">
                  <a:solidFill>
                    <a:schemeClr val="bg1">
                      <a:lumMod val="50000"/>
                    </a:schemeClr>
                  </a:solidFill>
                  <a:latin typeface="Arial" panose="020B0604020202020204" pitchFamily="34" charset="0"/>
                  <a:cs typeface="Arial" panose="020B0604020202020204" pitchFamily="34" charset="0"/>
                </a:rPr>
                <a:t> area</a:t>
              </a:r>
              <a:endParaRPr lang="en-GB" sz="1000" noProof="1">
                <a:solidFill>
                  <a:schemeClr val="bg1">
                    <a:lumMod val="50000"/>
                  </a:schemeClr>
                </a:solidFill>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844F7EF7-1907-40B8-B1B5-FAF73558299F}"/>
                </a:ext>
              </a:extLst>
            </p:cNvPr>
            <p:cNvCxnSpPr/>
            <p:nvPr userDrawn="1"/>
          </p:nvCxnSpPr>
          <p:spPr bwMode="gray">
            <a:xfrm rot="5400000" flipH="1" flipV="1">
              <a:off x="-228581" y="1189485"/>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F6548E30-5CA1-4D70-913B-0CAAA4F7D41F}"/>
              </a:ext>
              <a:ext uri="{C183D7F6-B498-43B3-948B-1728B52AA6E4}">
                <adec:decorative xmlns:adec="http://schemas.microsoft.com/office/drawing/2017/decorative" val="1"/>
              </a:ext>
            </a:extLst>
          </p:cNvPr>
          <p:cNvGrpSpPr/>
          <p:nvPr userDrawn="1"/>
        </p:nvGrpSpPr>
        <p:grpSpPr>
          <a:xfrm>
            <a:off x="10545255" y="-324736"/>
            <a:ext cx="1126045" cy="288032"/>
            <a:chOff x="4190429" y="-307484"/>
            <a:chExt cx="1126045" cy="288032"/>
          </a:xfrm>
        </p:grpSpPr>
        <p:cxnSp>
          <p:nvCxnSpPr>
            <p:cNvPr id="19" name="Straight Connector 18">
              <a:extLst>
                <a:ext uri="{FF2B5EF4-FFF2-40B4-BE49-F238E27FC236}">
                  <a16:creationId xmlns:a16="http://schemas.microsoft.com/office/drawing/2014/main" id="{1ED35FFF-110D-4F8B-AA1F-44697DA0CB61}"/>
                </a:ext>
              </a:extLst>
            </p:cNvPr>
            <p:cNvCxnSpPr/>
            <p:nvPr userDrawn="1"/>
          </p:nvCxnSpPr>
          <p:spPr bwMode="gray">
            <a:xfrm flipH="1" flipV="1">
              <a:off x="5316473" y="-307484"/>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86118C4-5964-476A-B1D2-C2FF2959E7B6}"/>
                </a:ext>
              </a:extLst>
            </p:cNvPr>
            <p:cNvCxnSpPr/>
            <p:nvPr userDrawn="1"/>
          </p:nvCxnSpPr>
          <p:spPr bwMode="gray">
            <a:xfrm rot="10800000" flipH="1" flipV="1">
              <a:off x="4992472" y="-163468"/>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1879DEF-ECE8-4AA7-B81C-1E7DFA84CB73}"/>
                </a:ext>
                <a:ext uri="{C183D7F6-B498-43B3-948B-1728B52AA6E4}">
                  <adec:decorative xmlns:adec="http://schemas.microsoft.com/office/drawing/2017/decorative" val="1"/>
                </a:ext>
              </a:extLst>
            </p:cNvPr>
            <p:cNvSpPr txBox="1"/>
            <p:nvPr userDrawn="1"/>
          </p:nvSpPr>
          <p:spPr bwMode="gray">
            <a:xfrm rot="16200000">
              <a:off x="4477672" y="-538818"/>
              <a:ext cx="176211" cy="750697"/>
            </a:xfrm>
            <a:prstGeom prst="rect">
              <a:avLst/>
            </a:prstGeom>
            <a:noFill/>
          </p:spPr>
          <p:txBody>
            <a:bodyPr vert="vert" wrap="square" lIns="0" tIns="0" rIns="0" bIns="0" rtlCol="0" anchor="ctr">
              <a:noAutofit/>
            </a:bodyPr>
            <a:lstStyle/>
            <a:p>
              <a:pPr algn="r"/>
              <a:r>
                <a:rPr lang="en-GB" sz="1000" noProof="1">
                  <a:solidFill>
                    <a:schemeClr val="bg1">
                      <a:lumMod val="50000"/>
                    </a:schemeClr>
                  </a:solidFill>
                  <a:latin typeface="Arial" panose="020B0604020202020204" pitchFamily="34" charset="0"/>
                  <a:cs typeface="Arial" panose="020B0604020202020204" pitchFamily="34" charset="0"/>
                </a:rPr>
                <a:t>Content</a:t>
              </a:r>
              <a:r>
                <a:rPr lang="en-GB" sz="1000" baseline="0" noProof="1">
                  <a:solidFill>
                    <a:schemeClr val="bg1">
                      <a:lumMod val="50000"/>
                    </a:schemeClr>
                  </a:solidFill>
                  <a:latin typeface="Arial" panose="020B0604020202020204" pitchFamily="34" charset="0"/>
                  <a:cs typeface="Arial" panose="020B0604020202020204" pitchFamily="34" charset="0"/>
                </a:rPr>
                <a:t> area</a:t>
              </a:r>
              <a:endParaRPr lang="en-GB" sz="1000" noProof="1">
                <a:solidFill>
                  <a:schemeClr val="bg1">
                    <a:lumMod val="50000"/>
                  </a:schemeClr>
                </a:solidFill>
                <a:latin typeface="Arial" panose="020B0604020202020204" pitchFamily="34" charset="0"/>
                <a:cs typeface="Arial" panose="020B0604020202020204" pitchFamily="34" charset="0"/>
              </a:endParaRPr>
            </a:p>
          </p:txBody>
        </p:sp>
      </p:grpSp>
      <p:grpSp>
        <p:nvGrpSpPr>
          <p:cNvPr id="22" name="Group 21">
            <a:extLst>
              <a:ext uri="{FF2B5EF4-FFF2-40B4-BE49-F238E27FC236}">
                <a16:creationId xmlns:a16="http://schemas.microsoft.com/office/drawing/2014/main" id="{83755324-BC60-4C52-8058-E48DDD6C1377}"/>
              </a:ext>
              <a:ext uri="{C183D7F6-B498-43B3-948B-1728B52AA6E4}">
                <adec:decorative xmlns:adec="http://schemas.microsoft.com/office/drawing/2017/decorative" val="1"/>
              </a:ext>
            </a:extLst>
          </p:cNvPr>
          <p:cNvGrpSpPr/>
          <p:nvPr userDrawn="1"/>
        </p:nvGrpSpPr>
        <p:grpSpPr>
          <a:xfrm>
            <a:off x="520700" y="-324736"/>
            <a:ext cx="1126773" cy="288032"/>
            <a:chOff x="723601" y="-307484"/>
            <a:chExt cx="1126773" cy="288032"/>
          </a:xfrm>
        </p:grpSpPr>
        <p:cxnSp>
          <p:nvCxnSpPr>
            <p:cNvPr id="23" name="Straight Arrow Connector 22">
              <a:extLst>
                <a:ext uri="{FF2B5EF4-FFF2-40B4-BE49-F238E27FC236}">
                  <a16:creationId xmlns:a16="http://schemas.microsoft.com/office/drawing/2014/main" id="{27EF88E2-39CF-4443-BC0D-B25238CFA8A8}"/>
                </a:ext>
              </a:extLst>
            </p:cNvPr>
            <p:cNvCxnSpPr>
              <a:cxnSpLocks/>
            </p:cNvCxnSpPr>
            <p:nvPr userDrawn="1"/>
          </p:nvCxnSpPr>
          <p:spPr bwMode="gray">
            <a:xfrm flipH="1">
              <a:off x="723601" y="-163468"/>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6ACBBCE-8E97-4A55-9046-172EBB2D8DA0}"/>
                </a:ext>
                <a:ext uri="{C183D7F6-B498-43B3-948B-1728B52AA6E4}">
                  <adec:decorative xmlns:adec="http://schemas.microsoft.com/office/drawing/2017/decorative" val="1"/>
                </a:ext>
              </a:extLst>
            </p:cNvPr>
            <p:cNvSpPr txBox="1"/>
            <p:nvPr userDrawn="1"/>
          </p:nvSpPr>
          <p:spPr bwMode="gray">
            <a:xfrm rot="16200000">
              <a:off x="1386920" y="-538816"/>
              <a:ext cx="176211" cy="750697"/>
            </a:xfrm>
            <a:prstGeom prst="rect">
              <a:avLst/>
            </a:prstGeom>
            <a:noFill/>
          </p:spPr>
          <p:txBody>
            <a:bodyPr vert="vert" wrap="square" lIns="0" tIns="0" rIns="0" bIns="0" rtlCol="0" anchor="ctr">
              <a:noAutofit/>
            </a:bodyPr>
            <a:lstStyle/>
            <a:p>
              <a:pPr algn="l"/>
              <a:r>
                <a:rPr lang="en-GB" sz="1000" noProof="1">
                  <a:solidFill>
                    <a:schemeClr val="bg1">
                      <a:lumMod val="50000"/>
                    </a:schemeClr>
                  </a:solidFill>
                  <a:latin typeface="Arial" panose="020B0604020202020204" pitchFamily="34" charset="0"/>
                  <a:cs typeface="Arial" panose="020B0604020202020204" pitchFamily="34" charset="0"/>
                </a:rPr>
                <a:t>Content</a:t>
              </a:r>
              <a:r>
                <a:rPr lang="en-GB" sz="1000" baseline="0" noProof="1">
                  <a:solidFill>
                    <a:schemeClr val="bg1">
                      <a:lumMod val="50000"/>
                    </a:schemeClr>
                  </a:solidFill>
                  <a:latin typeface="Arial" panose="020B0604020202020204" pitchFamily="34" charset="0"/>
                  <a:cs typeface="Arial" panose="020B0604020202020204" pitchFamily="34" charset="0"/>
                </a:rPr>
                <a:t> area</a:t>
              </a:r>
              <a:endParaRPr lang="en-GB" sz="1000" noProof="1">
                <a:solidFill>
                  <a:schemeClr val="bg1">
                    <a:lumMod val="50000"/>
                  </a:schemeClr>
                </a:solidFill>
                <a:latin typeface="Arial" panose="020B0604020202020204" pitchFamily="34" charset="0"/>
                <a:cs typeface="Arial" panose="020B0604020202020204" pitchFamily="34" charset="0"/>
              </a:endParaRPr>
            </a:p>
          </p:txBody>
        </p:sp>
        <p:cxnSp>
          <p:nvCxnSpPr>
            <p:cNvPr id="25" name="Straight Connector 24">
              <a:extLst>
                <a:ext uri="{FF2B5EF4-FFF2-40B4-BE49-F238E27FC236}">
                  <a16:creationId xmlns:a16="http://schemas.microsoft.com/office/drawing/2014/main" id="{5F31033F-DD44-4C6C-8A7B-83506019FF0F}"/>
                </a:ext>
              </a:extLst>
            </p:cNvPr>
            <p:cNvCxnSpPr/>
            <p:nvPr userDrawn="1"/>
          </p:nvCxnSpPr>
          <p:spPr bwMode="gray">
            <a:xfrm flipH="1" flipV="1">
              <a:off x="723601" y="-307484"/>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9BC4CA56-6A05-43BA-8FAD-A8D49B310F84}"/>
              </a:ext>
              <a:ext uri="{C183D7F6-B498-43B3-948B-1728B52AA6E4}">
                <adec:decorative xmlns:adec="http://schemas.microsoft.com/office/drawing/2017/decorative" val="1"/>
              </a:ext>
            </a:extLst>
          </p:cNvPr>
          <p:cNvGrpSpPr/>
          <p:nvPr userDrawn="1"/>
        </p:nvGrpSpPr>
        <p:grpSpPr>
          <a:xfrm>
            <a:off x="12258675" y="4800328"/>
            <a:ext cx="288032" cy="1126045"/>
            <a:chOff x="-372596" y="4800328"/>
            <a:chExt cx="288032" cy="1126045"/>
          </a:xfrm>
        </p:grpSpPr>
        <p:cxnSp>
          <p:nvCxnSpPr>
            <p:cNvPr id="27" name="Straight Connector 26">
              <a:extLst>
                <a:ext uri="{FF2B5EF4-FFF2-40B4-BE49-F238E27FC236}">
                  <a16:creationId xmlns:a16="http://schemas.microsoft.com/office/drawing/2014/main" id="{630C17F1-6B65-4802-A7F1-EA42B0F40CBD}"/>
                </a:ext>
              </a:extLst>
            </p:cNvPr>
            <p:cNvCxnSpPr/>
            <p:nvPr userDrawn="1"/>
          </p:nvCxnSpPr>
          <p:spPr bwMode="gray">
            <a:xfrm rot="5400000" flipH="1" flipV="1">
              <a:off x="-228581" y="5782357"/>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63ECC7B-8473-42E6-8F28-1C0DD233D483}"/>
                </a:ext>
              </a:extLst>
            </p:cNvPr>
            <p:cNvCxnSpPr/>
            <p:nvPr userDrawn="1"/>
          </p:nvCxnSpPr>
          <p:spPr bwMode="gray">
            <a:xfrm rot="16200000" flipH="1" flipV="1">
              <a:off x="-390581" y="5764371"/>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05041108-452C-4AB8-89A4-A168CA5FBF02}"/>
                </a:ext>
                <a:ext uri="{C183D7F6-B498-43B3-948B-1728B52AA6E4}">
                  <adec:decorative xmlns:adec="http://schemas.microsoft.com/office/drawing/2017/decorative" val="1"/>
                </a:ext>
              </a:extLst>
            </p:cNvPr>
            <p:cNvSpPr txBox="1"/>
            <p:nvPr userDrawn="1"/>
          </p:nvSpPr>
          <p:spPr bwMode="gray">
            <a:xfrm>
              <a:off x="-316685" y="4800328"/>
              <a:ext cx="176211" cy="750697"/>
            </a:xfrm>
            <a:prstGeom prst="rect">
              <a:avLst/>
            </a:prstGeom>
            <a:noFill/>
          </p:spPr>
          <p:txBody>
            <a:bodyPr vert="vert" wrap="square" lIns="0" tIns="0" rIns="0" bIns="0" rtlCol="0" anchor="ctr">
              <a:noAutofit/>
            </a:bodyPr>
            <a:lstStyle/>
            <a:p>
              <a:pPr algn="r"/>
              <a:r>
                <a:rPr lang="en-GB" sz="1000" noProof="1">
                  <a:solidFill>
                    <a:schemeClr val="bg1">
                      <a:lumMod val="50000"/>
                    </a:schemeClr>
                  </a:solidFill>
                  <a:latin typeface="Arial" panose="020B0604020202020204" pitchFamily="34" charset="0"/>
                  <a:cs typeface="Arial" panose="020B0604020202020204" pitchFamily="34" charset="0"/>
                </a:rPr>
                <a:t>Content</a:t>
              </a:r>
              <a:r>
                <a:rPr lang="en-GB" sz="1000" baseline="0" noProof="1">
                  <a:solidFill>
                    <a:schemeClr val="bg1">
                      <a:lumMod val="50000"/>
                    </a:schemeClr>
                  </a:solidFill>
                  <a:latin typeface="Arial" panose="020B0604020202020204" pitchFamily="34" charset="0"/>
                  <a:cs typeface="Arial" panose="020B0604020202020204" pitchFamily="34" charset="0"/>
                </a:rPr>
                <a:t> area</a:t>
              </a:r>
              <a:endParaRPr lang="en-GB" sz="1000" noProof="1">
                <a:solidFill>
                  <a:schemeClr val="bg1">
                    <a:lumMod val="50000"/>
                  </a:schemeClr>
                </a:solidFill>
                <a:latin typeface="Arial" panose="020B0604020202020204" pitchFamily="34" charset="0"/>
                <a:cs typeface="Arial" panose="020B0604020202020204" pitchFamily="34" charset="0"/>
              </a:endParaRPr>
            </a:p>
          </p:txBody>
        </p:sp>
      </p:grpSp>
      <p:grpSp>
        <p:nvGrpSpPr>
          <p:cNvPr id="30" name="Group 29">
            <a:extLst>
              <a:ext uri="{FF2B5EF4-FFF2-40B4-BE49-F238E27FC236}">
                <a16:creationId xmlns:a16="http://schemas.microsoft.com/office/drawing/2014/main" id="{9B7A3301-C25A-44EC-926F-F157C612C8DC}"/>
              </a:ext>
              <a:ext uri="{C183D7F6-B498-43B3-948B-1728B52AA6E4}">
                <adec:decorative xmlns:adec="http://schemas.microsoft.com/office/drawing/2017/decorative" val="1"/>
              </a:ext>
            </a:extLst>
          </p:cNvPr>
          <p:cNvGrpSpPr/>
          <p:nvPr userDrawn="1"/>
        </p:nvGrpSpPr>
        <p:grpSpPr>
          <a:xfrm>
            <a:off x="12258675" y="1333500"/>
            <a:ext cx="288032" cy="1126773"/>
            <a:chOff x="-372596" y="1333500"/>
            <a:chExt cx="288032" cy="1126773"/>
          </a:xfrm>
        </p:grpSpPr>
        <p:cxnSp>
          <p:nvCxnSpPr>
            <p:cNvPr id="31" name="Straight Arrow Connector 30">
              <a:extLst>
                <a:ext uri="{FF2B5EF4-FFF2-40B4-BE49-F238E27FC236}">
                  <a16:creationId xmlns:a16="http://schemas.microsoft.com/office/drawing/2014/main" id="{C7C4E317-7726-4DCE-A1A9-69E6519547E6}"/>
                </a:ext>
              </a:extLst>
            </p:cNvPr>
            <p:cNvCxnSpPr>
              <a:cxnSpLocks/>
            </p:cNvCxnSpPr>
            <p:nvPr userDrawn="1"/>
          </p:nvCxnSpPr>
          <p:spPr bwMode="gray">
            <a:xfrm rot="5400000" flipH="1">
              <a:off x="-390581" y="1495500"/>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82F5E635-E440-4015-B8BD-BBB7FB43F596}"/>
                </a:ext>
                <a:ext uri="{C183D7F6-B498-43B3-948B-1728B52AA6E4}">
                  <adec:decorative xmlns:adec="http://schemas.microsoft.com/office/drawing/2017/decorative" val="1"/>
                </a:ext>
              </a:extLst>
            </p:cNvPr>
            <p:cNvSpPr txBox="1"/>
            <p:nvPr userDrawn="1"/>
          </p:nvSpPr>
          <p:spPr bwMode="gray">
            <a:xfrm>
              <a:off x="-316686" y="1709576"/>
              <a:ext cx="176211" cy="750697"/>
            </a:xfrm>
            <a:prstGeom prst="rect">
              <a:avLst/>
            </a:prstGeom>
            <a:noFill/>
          </p:spPr>
          <p:txBody>
            <a:bodyPr vert="vert" wrap="square" lIns="0" tIns="0" rIns="0" bIns="0" rtlCol="0" anchor="ctr">
              <a:noAutofit/>
            </a:bodyPr>
            <a:lstStyle/>
            <a:p>
              <a:pPr algn="l"/>
              <a:r>
                <a:rPr lang="en-GB" sz="1000" noProof="1">
                  <a:solidFill>
                    <a:schemeClr val="bg1">
                      <a:lumMod val="50000"/>
                    </a:schemeClr>
                  </a:solidFill>
                  <a:latin typeface="Arial" panose="020B0604020202020204" pitchFamily="34" charset="0"/>
                  <a:cs typeface="Arial" panose="020B0604020202020204" pitchFamily="34" charset="0"/>
                </a:rPr>
                <a:t>Content</a:t>
              </a:r>
              <a:r>
                <a:rPr lang="en-GB" sz="1000" baseline="0" noProof="1">
                  <a:solidFill>
                    <a:schemeClr val="bg1">
                      <a:lumMod val="50000"/>
                    </a:schemeClr>
                  </a:solidFill>
                  <a:latin typeface="Arial" panose="020B0604020202020204" pitchFamily="34" charset="0"/>
                  <a:cs typeface="Arial" panose="020B0604020202020204" pitchFamily="34" charset="0"/>
                </a:rPr>
                <a:t> area</a:t>
              </a:r>
              <a:endParaRPr lang="en-GB" sz="1000" noProof="1">
                <a:solidFill>
                  <a:schemeClr val="bg1">
                    <a:lumMod val="50000"/>
                  </a:schemeClr>
                </a:solidFill>
                <a:latin typeface="Arial" panose="020B0604020202020204" pitchFamily="34" charset="0"/>
                <a:cs typeface="Arial" panose="020B0604020202020204" pitchFamily="34" charset="0"/>
              </a:endParaRPr>
            </a:p>
          </p:txBody>
        </p:sp>
        <p:cxnSp>
          <p:nvCxnSpPr>
            <p:cNvPr id="33" name="Straight Connector 32">
              <a:extLst>
                <a:ext uri="{FF2B5EF4-FFF2-40B4-BE49-F238E27FC236}">
                  <a16:creationId xmlns:a16="http://schemas.microsoft.com/office/drawing/2014/main" id="{7F3DB176-FB9F-4AE2-99D7-038C39E96C22}"/>
                </a:ext>
              </a:extLst>
            </p:cNvPr>
            <p:cNvCxnSpPr/>
            <p:nvPr userDrawn="1"/>
          </p:nvCxnSpPr>
          <p:spPr bwMode="gray">
            <a:xfrm rot="5400000" flipH="1" flipV="1">
              <a:off x="-228581" y="1189485"/>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55E08926-D425-44C8-8918-255D549993F5}"/>
              </a:ext>
            </a:extLst>
          </p:cNvPr>
          <p:cNvSpPr txBox="1"/>
          <p:nvPr userDrawn="1"/>
        </p:nvSpPr>
        <p:spPr>
          <a:xfrm>
            <a:off x="8783320" y="6275345"/>
            <a:ext cx="2887980" cy="365125"/>
          </a:xfrm>
          <a:prstGeom prst="rect">
            <a:avLst/>
          </a:prstGeom>
          <a:noFill/>
        </p:spPr>
        <p:txBody>
          <a:bodyPr wrap="square" lIns="0" tIns="0" rIns="0" bIns="0" rtlCol="0" anchor="ctr">
            <a:noAutofit/>
          </a:bodyPr>
          <a:lstStyle/>
          <a:p>
            <a:pPr algn="r"/>
            <a:fld id="{B3396F17-9707-4D1A-96B3-8DAF3ED3EB3E}" type="slidenum">
              <a:rPr lang="en-GB" sz="1200" smtClean="0"/>
              <a:pPr algn="r"/>
              <a:t>‹#›</a:t>
            </a:fld>
            <a:endParaRPr lang="en-GB" sz="1200" dirty="0"/>
          </a:p>
        </p:txBody>
      </p:sp>
      <p:sp>
        <p:nvSpPr>
          <p:cNvPr id="34" name="TextBox 33">
            <a:extLst>
              <a:ext uri="{FF2B5EF4-FFF2-40B4-BE49-F238E27FC236}">
                <a16:creationId xmlns:a16="http://schemas.microsoft.com/office/drawing/2014/main" id="{50FA4A00-40BA-4D29-AFA4-747D250AB5D2}"/>
              </a:ext>
            </a:extLst>
          </p:cNvPr>
          <p:cNvSpPr txBox="1"/>
          <p:nvPr userDrawn="1"/>
        </p:nvSpPr>
        <p:spPr>
          <a:xfrm>
            <a:off x="520700" y="6309425"/>
            <a:ext cx="1472845" cy="276999"/>
          </a:xfrm>
          <a:prstGeom prst="rect">
            <a:avLst/>
          </a:prstGeom>
          <a:noFill/>
        </p:spPr>
        <p:txBody>
          <a:bodyPr wrap="square" lIns="0" rIns="0" rtlCol="0">
            <a:noAutofit/>
          </a:bodyPr>
          <a:lstStyle/>
          <a:p>
            <a:r>
              <a:rPr lang="en-GB" sz="1200" b="1" dirty="0">
                <a:solidFill>
                  <a:srgbClr val="000000"/>
                </a:solidFill>
              </a:rPr>
              <a:t>frontier</a:t>
            </a:r>
            <a:r>
              <a:rPr lang="en-GB" sz="1200" b="1" dirty="0"/>
              <a:t> </a:t>
            </a:r>
            <a:r>
              <a:rPr lang="en-GB" sz="1200" b="1" dirty="0">
                <a:solidFill>
                  <a:srgbClr val="A6A6A6"/>
                </a:solidFill>
              </a:rPr>
              <a:t>economics</a:t>
            </a:r>
          </a:p>
        </p:txBody>
      </p:sp>
    </p:spTree>
    <p:extLst>
      <p:ext uri="{BB962C8B-B14F-4D97-AF65-F5344CB8AC3E}">
        <p14:creationId xmlns:p14="http://schemas.microsoft.com/office/powerpoint/2010/main" val="2521483538"/>
      </p:ext>
    </p:extLst>
  </p:cSld>
  <p:clrMap bg1="lt1" tx1="dk1" bg2="lt2" tx2="dk2" accent1="accent1" accent2="accent2" accent3="accent3" accent4="accent4" accent5="accent5" accent6="accent6" hlink="hlink" folHlink="folHlink"/>
  <p:sldLayoutIdLst>
    <p:sldLayoutId id="2147483839" r:id="rId1"/>
    <p:sldLayoutId id="2147483851" r:id="rId2"/>
    <p:sldLayoutId id="2147483843" r:id="rId3"/>
    <p:sldLayoutId id="2147483852" r:id="rId4"/>
    <p:sldLayoutId id="2147483845" r:id="rId5"/>
    <p:sldLayoutId id="2147483844" r:id="rId6"/>
    <p:sldLayoutId id="2147483854" r:id="rId7"/>
    <p:sldLayoutId id="2147483847" r:id="rId8"/>
    <p:sldLayoutId id="2147483855" r:id="rId9"/>
    <p:sldLayoutId id="2147483850" r:id="rId10"/>
    <p:sldLayoutId id="2147483856" r:id="rId11"/>
    <p:sldLayoutId id="2147483848" r:id="rId12"/>
    <p:sldLayoutId id="2147483849" r:id="rId13"/>
    <p:sldLayoutId id="2147483842" r:id="rId14"/>
    <p:sldLayoutId id="2147483853" r:id="rId15"/>
  </p:sldLayoutIdLst>
  <p:hf sldNum="0" hdr="0" ftr="0" dt="0"/>
  <p:txStyles>
    <p:titleStyle>
      <a:lvl1pPr algn="l" defTabSz="914400" rtl="0" eaLnBrk="1" latinLnBrk="0" hangingPunct="1">
        <a:lnSpc>
          <a:spcPct val="125000"/>
        </a:lnSpc>
        <a:spcBef>
          <a:spcPct val="0"/>
        </a:spcBef>
        <a:buNone/>
        <a:defRPr lang="en-GB" sz="2800" kern="1200" cap="none" baseline="0">
          <a:solidFill>
            <a:schemeClr val="bg2"/>
          </a:solidFill>
          <a:latin typeface="+mj-lt"/>
          <a:ea typeface="+mj-ea"/>
          <a:cs typeface="Arial" panose="020B0604020202020204" pitchFamily="34" charset="0"/>
        </a:defRPr>
      </a:lvl1pPr>
    </p:titleStyle>
    <p:body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600" kern="1200">
          <a:solidFill>
            <a:srgbClr val="2D2926"/>
          </a:solidFill>
          <a:latin typeface="+mn-lt"/>
          <a:ea typeface="+mn-ea"/>
          <a:cs typeface="+mn-cs"/>
        </a:defRPr>
      </a:lvl2pPr>
      <a:lvl3pPr marL="180000" indent="-180000"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600" kern="1200">
          <a:solidFill>
            <a:srgbClr val="2D2926"/>
          </a:solidFill>
          <a:latin typeface="+mn-lt"/>
          <a:ea typeface="+mn-ea"/>
          <a:cs typeface="+mn-cs"/>
        </a:defRPr>
      </a:lvl3pPr>
      <a:lvl4pPr marL="360363" indent="-18000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600" kern="1200">
          <a:solidFill>
            <a:srgbClr val="2D2926"/>
          </a:solidFill>
          <a:latin typeface="+mn-lt"/>
          <a:ea typeface="+mn-ea"/>
          <a:cs typeface="+mn-cs"/>
        </a:defRPr>
      </a:lvl4pPr>
      <a:lvl5pPr marL="540000" indent="-18000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600" kern="1200">
          <a:solidFill>
            <a:srgbClr val="2D2926"/>
          </a:solidFill>
          <a:latin typeface="+mn-lt"/>
          <a:ea typeface="+mn-ea"/>
          <a:cs typeface="+mn-cs"/>
        </a:defRPr>
      </a:lvl5pPr>
      <a:lvl6pPr marL="720725" indent="-18000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600" kern="1200">
          <a:solidFill>
            <a:srgbClr val="000000"/>
          </a:solidFill>
          <a:latin typeface="+mn-lt"/>
          <a:ea typeface="+mn-ea"/>
          <a:cs typeface="+mn-cs"/>
        </a:defRPr>
      </a:lvl6pPr>
      <a:lvl7pPr marL="900000" indent="-180000" algn="l" defTabSz="914400" rtl="0" eaLnBrk="1" latinLnBrk="0" hangingPunct="1">
        <a:lnSpc>
          <a:spcPct val="100000"/>
        </a:lnSpc>
        <a:spcBef>
          <a:spcPts val="0"/>
        </a:spcBef>
        <a:spcAft>
          <a:spcPts val="200"/>
        </a:spcAft>
        <a:buClr>
          <a:schemeClr val="bg2"/>
        </a:buClr>
        <a:buFont typeface="Courier New" panose="02070309020205020404" pitchFamily="49" charset="0"/>
        <a:buChar char="o"/>
        <a:defRPr sz="1600" kern="1200">
          <a:solidFill>
            <a:srgbClr val="000000"/>
          </a:solidFill>
          <a:latin typeface="+mn-lt"/>
          <a:ea typeface="+mn-ea"/>
          <a:cs typeface="+mn-cs"/>
        </a:defRPr>
      </a:lvl7pPr>
      <a:lvl8pPr marL="900000" indent="-180975" algn="l" defTabSz="914400" rtl="0" eaLnBrk="1" latinLnBrk="0" hangingPunct="1">
        <a:lnSpc>
          <a:spcPct val="100000"/>
        </a:lnSpc>
        <a:spcBef>
          <a:spcPts val="0"/>
        </a:spcBef>
        <a:spcAft>
          <a:spcPts val="200"/>
        </a:spcAft>
        <a:buClr>
          <a:schemeClr val="bg2"/>
        </a:buClr>
        <a:buFont typeface="Courier New" panose="02070309020205020404" pitchFamily="49" charset="0"/>
        <a:buChar char="o"/>
        <a:defRPr sz="1600" kern="1200">
          <a:solidFill>
            <a:srgbClr val="000000"/>
          </a:solidFill>
          <a:latin typeface="+mn-lt"/>
          <a:ea typeface="+mn-ea"/>
          <a:cs typeface="+mn-cs"/>
        </a:defRPr>
      </a:lvl8pPr>
      <a:lvl9pPr marL="900000" indent="-180975" algn="l" defTabSz="914400" rtl="0" eaLnBrk="1" latinLnBrk="0" hangingPunct="1">
        <a:lnSpc>
          <a:spcPct val="100000"/>
        </a:lnSpc>
        <a:spcBef>
          <a:spcPts val="0"/>
        </a:spcBef>
        <a:spcAft>
          <a:spcPts val="200"/>
        </a:spcAft>
        <a:buClr>
          <a:schemeClr val="bg2"/>
        </a:buClr>
        <a:buFont typeface="Courier New" panose="02070309020205020404" pitchFamily="49" charset="0"/>
        <a:buChar char="o"/>
        <a:defRPr sz="1600" kern="12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36" userDrawn="1">
          <p15:clr>
            <a:srgbClr val="F26B43"/>
          </p15:clr>
        </p15:guide>
        <p15:guide id="2" pos="325" userDrawn="1">
          <p15:clr>
            <a:srgbClr val="F26B43"/>
          </p15:clr>
        </p15:guide>
        <p15:guide id="3" pos="7353" userDrawn="1">
          <p15:clr>
            <a:srgbClr val="F26B43"/>
          </p15:clr>
        </p15:guide>
        <p15:guide id="4" orient="horz" pos="3864" userDrawn="1">
          <p15:clr>
            <a:srgbClr val="F26B43"/>
          </p15:clr>
        </p15:guide>
        <p15:guide id="5" orient="horz" pos="840" userDrawn="1">
          <p15:clr>
            <a:srgbClr val="F26B43"/>
          </p15:clr>
        </p15:guide>
        <p15:guide id="6" orient="horz" pos="71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E6F57-903E-F772-6B27-3969B4519954}"/>
              </a:ext>
            </a:extLst>
          </p:cNvPr>
          <p:cNvSpPr>
            <a:spLocks noGrp="1"/>
          </p:cNvSpPr>
          <p:nvPr>
            <p:ph type="title"/>
          </p:nvPr>
        </p:nvSpPr>
        <p:spPr/>
        <p:txBody>
          <a:bodyPr/>
          <a:lstStyle/>
          <a:p>
            <a:r>
              <a:rPr lang="en-GB" dirty="0"/>
              <a:t>Carbon border adjustment mechanisms – economic principles and policy questions</a:t>
            </a:r>
          </a:p>
        </p:txBody>
      </p:sp>
      <p:sp>
        <p:nvSpPr>
          <p:cNvPr id="3" name="Text Placeholder 2">
            <a:extLst>
              <a:ext uri="{FF2B5EF4-FFF2-40B4-BE49-F238E27FC236}">
                <a16:creationId xmlns:a16="http://schemas.microsoft.com/office/drawing/2014/main" id="{59D6D865-374C-C1DB-2456-268276599A84}"/>
              </a:ext>
            </a:extLst>
          </p:cNvPr>
          <p:cNvSpPr>
            <a:spLocks noGrp="1"/>
          </p:cNvSpPr>
          <p:nvPr>
            <p:ph type="body" sz="quarter" idx="10"/>
          </p:nvPr>
        </p:nvSpPr>
        <p:spPr>
          <a:xfrm>
            <a:off x="865211" y="2795269"/>
            <a:ext cx="6646369" cy="1240737"/>
          </a:xfrm>
        </p:spPr>
        <p:txBody>
          <a:bodyPr/>
          <a:lstStyle/>
          <a:p>
            <a:r>
              <a:rPr lang="en-GB" dirty="0"/>
              <a:t>Presentation to the Trade Policy Research Forum</a:t>
            </a:r>
          </a:p>
        </p:txBody>
      </p:sp>
      <p:sp>
        <p:nvSpPr>
          <p:cNvPr id="4" name="Text Placeholder 3">
            <a:extLst>
              <a:ext uri="{FF2B5EF4-FFF2-40B4-BE49-F238E27FC236}">
                <a16:creationId xmlns:a16="http://schemas.microsoft.com/office/drawing/2014/main" id="{C664C945-7103-F801-4D90-5213CC926307}"/>
              </a:ext>
            </a:extLst>
          </p:cNvPr>
          <p:cNvSpPr>
            <a:spLocks noGrp="1"/>
          </p:cNvSpPr>
          <p:nvPr>
            <p:ph type="body" sz="quarter" idx="11"/>
          </p:nvPr>
        </p:nvSpPr>
        <p:spPr/>
        <p:txBody>
          <a:bodyPr/>
          <a:lstStyle/>
          <a:p>
            <a:r>
              <a:rPr lang="en-GB" dirty="0"/>
              <a:t>18 January 2024</a:t>
            </a:r>
          </a:p>
        </p:txBody>
      </p:sp>
    </p:spTree>
    <p:extLst>
      <p:ext uri="{BB962C8B-B14F-4D97-AF65-F5344CB8AC3E}">
        <p14:creationId xmlns:p14="http://schemas.microsoft.com/office/powerpoint/2010/main" val="1674637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9F0F6-636D-E54F-B206-B2E3C53A8E19}"/>
              </a:ext>
            </a:extLst>
          </p:cNvPr>
          <p:cNvSpPr>
            <a:spLocks noGrp="1"/>
          </p:cNvSpPr>
          <p:nvPr>
            <p:ph type="title"/>
          </p:nvPr>
        </p:nvSpPr>
        <p:spPr/>
        <p:txBody>
          <a:bodyPr/>
          <a:lstStyle/>
          <a:p>
            <a:r>
              <a:rPr lang="en-GB" dirty="0"/>
              <a:t>Policy discussion</a:t>
            </a:r>
          </a:p>
        </p:txBody>
      </p:sp>
      <p:sp>
        <p:nvSpPr>
          <p:cNvPr id="3" name="Text Placeholder 2">
            <a:extLst>
              <a:ext uri="{FF2B5EF4-FFF2-40B4-BE49-F238E27FC236}">
                <a16:creationId xmlns:a16="http://schemas.microsoft.com/office/drawing/2014/main" id="{61ED0EDD-D5EA-9229-825B-1291A1003A68}"/>
              </a:ext>
            </a:extLst>
          </p:cNvPr>
          <p:cNvSpPr>
            <a:spLocks noGrp="1"/>
          </p:cNvSpPr>
          <p:nvPr>
            <p:ph type="body" sz="quarter" idx="10"/>
          </p:nvPr>
        </p:nvSpPr>
        <p:spPr>
          <a:xfrm>
            <a:off x="520700" y="1221246"/>
            <a:ext cx="11150600" cy="4912854"/>
          </a:xfrm>
        </p:spPr>
        <p:txBody>
          <a:bodyPr/>
          <a:lstStyle/>
          <a:p>
            <a:r>
              <a:rPr lang="en-GB" dirty="0" err="1"/>
              <a:t>CBAM</a:t>
            </a:r>
            <a:r>
              <a:rPr lang="en-GB" dirty="0"/>
              <a:t> is primarily a political economy instrument operating in second-best policy environment reflecting an incomplete solution to a global collective action problem (asymmetric reduction commitments, imperfect enforcement).</a:t>
            </a:r>
          </a:p>
          <a:p>
            <a:pPr lvl="1"/>
            <a:r>
              <a:rPr lang="en-GB" dirty="0"/>
              <a:t>Sustain internal momentum for ambitious commitments.</a:t>
            </a:r>
          </a:p>
          <a:p>
            <a:pPr lvl="1"/>
            <a:r>
              <a:rPr lang="en-GB" dirty="0"/>
              <a:t>Generates internal effects for the EU that reflects own internal political economy; paradoxically likely to reduce EU’s external competitiveness, as measured by extra-EU trade. May require further measures (e.g. recycling </a:t>
            </a:r>
            <a:r>
              <a:rPr lang="en-GB" dirty="0" err="1"/>
              <a:t>CBAM</a:t>
            </a:r>
            <a:r>
              <a:rPr lang="en-GB" dirty="0"/>
              <a:t> revenues to reduce business costs in non-</a:t>
            </a:r>
            <a:r>
              <a:rPr lang="en-GB" dirty="0" err="1"/>
              <a:t>CBAM</a:t>
            </a:r>
            <a:r>
              <a:rPr lang="en-GB" dirty="0"/>
              <a:t> sectors).</a:t>
            </a:r>
          </a:p>
          <a:p>
            <a:pPr lvl="1"/>
            <a:r>
              <a:rPr lang="en-GB" dirty="0"/>
              <a:t>An analogy with trade remedies? Deal with external </a:t>
            </a:r>
            <a:r>
              <a:rPr lang="en-GB" dirty="0" err="1"/>
              <a:t>spillovers</a:t>
            </a:r>
            <a:r>
              <a:rPr lang="en-GB" dirty="0"/>
              <a:t> of partner policies ( </a:t>
            </a:r>
            <a:r>
              <a:rPr lang="en-GB" dirty="0" err="1"/>
              <a:t>cf</a:t>
            </a:r>
            <a:r>
              <a:rPr lang="en-GB" dirty="0"/>
              <a:t> CVDs),  or safety valve that imposes domestic costs but sustains broader trade liberalisation (</a:t>
            </a:r>
            <a:r>
              <a:rPr lang="en-GB" dirty="0" err="1"/>
              <a:t>cf</a:t>
            </a:r>
            <a:r>
              <a:rPr lang="en-GB" dirty="0"/>
              <a:t> ADP).  Note similarities in sectors involved.</a:t>
            </a:r>
          </a:p>
          <a:p>
            <a:r>
              <a:rPr lang="en-GB" dirty="0"/>
              <a:t>Assuming that everyone is better off if the EU adopts more ambitious reduction commitments with a </a:t>
            </a:r>
            <a:r>
              <a:rPr lang="en-GB" dirty="0" err="1"/>
              <a:t>CBAM</a:t>
            </a:r>
            <a:r>
              <a:rPr lang="en-GB" dirty="0"/>
              <a:t>, than weaker commitments without a </a:t>
            </a:r>
            <a:r>
              <a:rPr lang="en-GB" dirty="0" err="1"/>
              <a:t>CBAM</a:t>
            </a:r>
            <a:r>
              <a:rPr lang="en-GB" dirty="0"/>
              <a:t>, the key question is how to manage costs on partners (especially </a:t>
            </a:r>
            <a:r>
              <a:rPr lang="en-GB" dirty="0" err="1"/>
              <a:t>SSA</a:t>
            </a:r>
            <a:r>
              <a:rPr lang="en-GB" dirty="0"/>
              <a:t>).</a:t>
            </a:r>
          </a:p>
          <a:p>
            <a:r>
              <a:rPr lang="en-GB" dirty="0"/>
              <a:t>Transmission effects via terms of trade, costs of capital suggest solutions:</a:t>
            </a:r>
          </a:p>
          <a:p>
            <a:pPr lvl="1"/>
            <a:r>
              <a:rPr lang="en-GB" dirty="0"/>
              <a:t>Reduce trade costs through improved market access, but also support for domestic reforms (tariff reduction, trade facilitation, infrastructure) that address “home-grown” trade costs in partners.</a:t>
            </a:r>
          </a:p>
          <a:p>
            <a:pPr lvl="1"/>
            <a:r>
              <a:rPr lang="en-GB" dirty="0"/>
              <a:t>Financing to support capital investment. </a:t>
            </a:r>
          </a:p>
          <a:p>
            <a:r>
              <a:rPr lang="en-GB" dirty="0"/>
              <a:t>Possibilities for multilateral cooperation?</a:t>
            </a:r>
          </a:p>
          <a:p>
            <a:pPr lvl="1"/>
            <a:r>
              <a:rPr lang="en-GB" dirty="0"/>
              <a:t>Create incentives for wider use of emissions pricing e.g. in G20. Processes for monitoring and reporting emissions could create a pathway for regulatory cooperation.</a:t>
            </a:r>
          </a:p>
          <a:p>
            <a:r>
              <a:rPr lang="en-GB" dirty="0"/>
              <a:t>Definite need for multilateral surveillance – </a:t>
            </a:r>
            <a:r>
              <a:rPr lang="en-GB" dirty="0" err="1"/>
              <a:t>CBAM</a:t>
            </a:r>
            <a:r>
              <a:rPr lang="en-GB" dirty="0"/>
              <a:t> is a new beast in an already complex trade ecosystem!</a:t>
            </a:r>
          </a:p>
          <a:p>
            <a:pPr lvl="1"/>
            <a:endParaRPr lang="en-GB" dirty="0"/>
          </a:p>
          <a:p>
            <a:pPr lvl="1"/>
            <a:endParaRPr lang="en-GB" dirty="0"/>
          </a:p>
          <a:p>
            <a:endParaRPr lang="en-GB" dirty="0"/>
          </a:p>
        </p:txBody>
      </p:sp>
    </p:spTree>
    <p:extLst>
      <p:ext uri="{BB962C8B-B14F-4D97-AF65-F5344CB8AC3E}">
        <p14:creationId xmlns:p14="http://schemas.microsoft.com/office/powerpoint/2010/main" val="3021621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956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95FE-FE42-F19D-C5B6-47C08B2D023D}"/>
              </a:ext>
            </a:extLst>
          </p:cNvPr>
          <p:cNvSpPr>
            <a:spLocks noGrp="1"/>
          </p:cNvSpPr>
          <p:nvPr>
            <p:ph type="title"/>
          </p:nvPr>
        </p:nvSpPr>
        <p:spPr/>
        <p:txBody>
          <a:bodyPr/>
          <a:lstStyle/>
          <a:p>
            <a:r>
              <a:rPr lang="en-GB" dirty="0"/>
              <a:t>What is the problem?</a:t>
            </a:r>
          </a:p>
        </p:txBody>
      </p:sp>
      <p:sp>
        <p:nvSpPr>
          <p:cNvPr id="3" name="Text Placeholder 2">
            <a:extLst>
              <a:ext uri="{FF2B5EF4-FFF2-40B4-BE49-F238E27FC236}">
                <a16:creationId xmlns:a16="http://schemas.microsoft.com/office/drawing/2014/main" id="{8E1DF347-EE55-C546-B94C-FF91D1C9256E}"/>
              </a:ext>
            </a:extLst>
          </p:cNvPr>
          <p:cNvSpPr>
            <a:spLocks noGrp="1"/>
          </p:cNvSpPr>
          <p:nvPr>
            <p:ph type="body" sz="quarter" idx="10"/>
          </p:nvPr>
        </p:nvSpPr>
        <p:spPr>
          <a:xfrm>
            <a:off x="600480" y="1333500"/>
            <a:ext cx="11150600" cy="4597400"/>
          </a:xfrm>
        </p:spPr>
        <p:txBody>
          <a:bodyPr/>
          <a:lstStyle/>
          <a:p>
            <a:pPr marL="0" indent="0">
              <a:buNone/>
            </a:pPr>
            <a:r>
              <a:rPr lang="en-GB" b="1" dirty="0"/>
              <a:t>The broader context</a:t>
            </a:r>
          </a:p>
          <a:p>
            <a:r>
              <a:rPr lang="en-GB" dirty="0"/>
              <a:t>Stable atmospheric concentrations of GHGs that limit warming to 1.5 degrees Celsius are</a:t>
            </a:r>
            <a:r>
              <a:rPr lang="en-GB" b="1" dirty="0"/>
              <a:t> a global public good</a:t>
            </a:r>
          </a:p>
          <a:p>
            <a:r>
              <a:rPr lang="en-GB" b="1" dirty="0"/>
              <a:t>A collective action problem </a:t>
            </a:r>
            <a:r>
              <a:rPr lang="en-GB" dirty="0"/>
              <a:t>– requires a participation mechanism (parties need to sign on) and an enforcement mechanism (make sure parties stick to their commitments).</a:t>
            </a:r>
          </a:p>
          <a:p>
            <a:pPr lvl="1"/>
            <a:r>
              <a:rPr lang="en-GB" dirty="0"/>
              <a:t>Climate treaty architecture solved the participation question by allowing differentiated commitments …</a:t>
            </a:r>
          </a:p>
          <a:p>
            <a:pPr lvl="1"/>
            <a:r>
              <a:rPr lang="en-GB" dirty="0"/>
              <a:t>But no binding enforcement mechanism (contrast with WTO DSM)</a:t>
            </a:r>
          </a:p>
          <a:p>
            <a:pPr marL="0" indent="0">
              <a:buNone/>
            </a:pPr>
            <a:endParaRPr lang="en-GB" dirty="0"/>
          </a:p>
          <a:p>
            <a:pPr marL="0" indent="0">
              <a:buNone/>
            </a:pPr>
            <a:r>
              <a:rPr lang="en-GB" b="1" dirty="0"/>
              <a:t>This combination created concerns about carbon leakage</a:t>
            </a:r>
          </a:p>
          <a:p>
            <a:r>
              <a:rPr lang="en-GB" dirty="0"/>
              <a:t>Fear that asymmetries in commitments and imperfect enforcement would lead to relocation of industry from jurisdictions with more stringent emissions reductions targets to ones with less stringent commitments/ that reneged on commitments.</a:t>
            </a:r>
          </a:p>
          <a:p>
            <a:r>
              <a:rPr lang="en-GB" dirty="0"/>
              <a:t>Inefficient if global emissions left largely unchanged, while some jurisdictions bear costs of reduction commitments.</a:t>
            </a:r>
          </a:p>
          <a:p>
            <a:r>
              <a:rPr lang="en-GB" dirty="0"/>
              <a:t>In practice, evidence of leakage is patchy and uncertain …</a:t>
            </a:r>
          </a:p>
          <a:p>
            <a:r>
              <a:rPr lang="en-GB" dirty="0"/>
              <a:t>Issue sometimes reframed as competitiveness of emissions-intensive industries, which is more a political economy issue (more on this later), and fears this would undermine support for ambitious emissions reduction commitments </a:t>
            </a:r>
          </a:p>
          <a:p>
            <a:pPr marL="0" indent="0">
              <a:spcAft>
                <a:spcPts val="0"/>
              </a:spcAft>
              <a:buNone/>
            </a:pPr>
            <a:endParaRPr lang="en-GB" dirty="0"/>
          </a:p>
          <a:p>
            <a:pPr marL="0" indent="0">
              <a:spcAft>
                <a:spcPts val="0"/>
              </a:spcAft>
              <a:buNone/>
            </a:pPr>
            <a:r>
              <a:rPr lang="en-GB" b="1" dirty="0"/>
              <a:t>Key problem: </a:t>
            </a:r>
            <a:r>
              <a:rPr lang="en-GB" dirty="0"/>
              <a:t>For a jurisdiction with more stringent reduction targets, need to ensure that differentials in carbon pricing do not change patterns of competition in home and foreign markets.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75947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EC9FB-0EE9-17A5-2C99-104BB0FB8A5F}"/>
              </a:ext>
            </a:extLst>
          </p:cNvPr>
          <p:cNvSpPr>
            <a:spLocks noGrp="1"/>
          </p:cNvSpPr>
          <p:nvPr>
            <p:ph type="title"/>
          </p:nvPr>
        </p:nvSpPr>
        <p:spPr>
          <a:xfrm>
            <a:off x="520700" y="270000"/>
            <a:ext cx="11150600" cy="657099"/>
          </a:xfrm>
        </p:spPr>
        <p:txBody>
          <a:bodyPr/>
          <a:lstStyle/>
          <a:p>
            <a:r>
              <a:rPr lang="en-GB" dirty="0"/>
              <a:t>Why border adjustment mechanisms?</a:t>
            </a:r>
          </a:p>
        </p:txBody>
      </p:sp>
      <p:sp>
        <p:nvSpPr>
          <p:cNvPr id="3" name="Content Placeholder 2">
            <a:extLst>
              <a:ext uri="{FF2B5EF4-FFF2-40B4-BE49-F238E27FC236}">
                <a16:creationId xmlns:a16="http://schemas.microsoft.com/office/drawing/2014/main" id="{854A177E-9130-D847-EFD1-3284D04E161B}"/>
              </a:ext>
            </a:extLst>
          </p:cNvPr>
          <p:cNvSpPr>
            <a:spLocks noGrp="1"/>
          </p:cNvSpPr>
          <p:nvPr>
            <p:ph sz="quarter" idx="11"/>
          </p:nvPr>
        </p:nvSpPr>
        <p:spPr>
          <a:xfrm>
            <a:off x="520701" y="1513500"/>
            <a:ext cx="5467350" cy="4417401"/>
          </a:xfrm>
        </p:spPr>
        <p:txBody>
          <a:bodyPr/>
          <a:lstStyle/>
          <a:p>
            <a:pPr lvl="2"/>
            <a:r>
              <a:rPr lang="en-GB" dirty="0"/>
              <a:t>Free allocation of permits, tied to production and predicated on an emissions-intensity benchmark, to emissions-intensive trade exposed sectors. (Approach historically followed by the EU).</a:t>
            </a:r>
          </a:p>
          <a:p>
            <a:pPr lvl="2"/>
            <a:r>
              <a:rPr lang="en-GB" dirty="0"/>
              <a:t> Analytically equivalent to a production subsidy tied to emissions intensity </a:t>
            </a:r>
          </a:p>
          <a:p>
            <a:pPr lvl="2"/>
            <a:r>
              <a:rPr lang="en-GB" dirty="0"/>
              <a:t>Advantage is lower admin burden: need to know the domestic emissions price and emissions intensity of the sectors concerned. </a:t>
            </a:r>
          </a:p>
          <a:p>
            <a:pPr lvl="2"/>
            <a:r>
              <a:rPr lang="en-GB" dirty="0"/>
              <a:t>Disadvantages:  loss of efficiency as emissions increase (lower prices and higher output), and more of the abatement task falls on non-shielded sectors. Loss of emissions permit revenue</a:t>
            </a:r>
          </a:p>
          <a:p>
            <a:pPr lvl="2"/>
            <a:r>
              <a:rPr lang="en-GB" dirty="0"/>
              <a:t> Actionable under WTO </a:t>
            </a:r>
            <a:r>
              <a:rPr lang="en-GB" dirty="0" err="1"/>
              <a:t>SCM</a:t>
            </a:r>
            <a:r>
              <a:rPr lang="en-GB" dirty="0"/>
              <a:t> rules (e.g. US countervailing duties on certain EU steel exports).</a:t>
            </a:r>
          </a:p>
          <a:p>
            <a:endParaRPr lang="en-GB" dirty="0"/>
          </a:p>
        </p:txBody>
      </p:sp>
      <p:sp>
        <p:nvSpPr>
          <p:cNvPr id="4" name="Content Placeholder 3">
            <a:extLst>
              <a:ext uri="{FF2B5EF4-FFF2-40B4-BE49-F238E27FC236}">
                <a16:creationId xmlns:a16="http://schemas.microsoft.com/office/drawing/2014/main" id="{9B7F756D-0D5C-9619-5A1A-BF96C2CFA7E0}"/>
              </a:ext>
            </a:extLst>
          </p:cNvPr>
          <p:cNvSpPr>
            <a:spLocks noGrp="1"/>
          </p:cNvSpPr>
          <p:nvPr>
            <p:ph sz="quarter" idx="12"/>
          </p:nvPr>
        </p:nvSpPr>
        <p:spPr>
          <a:xfrm>
            <a:off x="6203950" y="1490012"/>
            <a:ext cx="5468937" cy="4440889"/>
          </a:xfrm>
        </p:spPr>
        <p:txBody>
          <a:bodyPr/>
          <a:lstStyle/>
          <a:p>
            <a:pPr lvl="2"/>
            <a:r>
              <a:rPr lang="en-GB" dirty="0"/>
              <a:t>Draws on approach used for indirect taxes (e.g. VAT).</a:t>
            </a:r>
          </a:p>
          <a:p>
            <a:pPr lvl="2"/>
            <a:r>
              <a:rPr lang="en-GB" dirty="0"/>
              <a:t> But VAT is tax on </a:t>
            </a:r>
            <a:r>
              <a:rPr lang="en-GB" b="1" dirty="0"/>
              <a:t>consumption;</a:t>
            </a:r>
            <a:r>
              <a:rPr lang="en-GB" dirty="0"/>
              <a:t> emissions pricing is applicable to </a:t>
            </a:r>
            <a:r>
              <a:rPr lang="en-GB" b="1" dirty="0"/>
              <a:t>emissions associated with production.</a:t>
            </a:r>
          </a:p>
          <a:p>
            <a:pPr lvl="2"/>
            <a:r>
              <a:rPr lang="en-GB" dirty="0"/>
              <a:t>Impose </a:t>
            </a:r>
            <a:r>
              <a:rPr lang="en-GB" i="1" dirty="0"/>
              <a:t>domestic</a:t>
            </a:r>
            <a:r>
              <a:rPr lang="en-GB" dirty="0"/>
              <a:t> emissions price on emissions embodied in </a:t>
            </a:r>
            <a:r>
              <a:rPr lang="en-GB" i="1" dirty="0"/>
              <a:t>foreign</a:t>
            </a:r>
            <a:r>
              <a:rPr lang="en-GB" dirty="0"/>
              <a:t> produced good. (The “import side”)</a:t>
            </a:r>
          </a:p>
          <a:p>
            <a:pPr lvl="2"/>
            <a:r>
              <a:rPr lang="en-GB" dirty="0"/>
              <a:t>Rebate domestic emissions price on locally produced goods at point of export to partner markets. (The “export side”)</a:t>
            </a:r>
          </a:p>
          <a:p>
            <a:pPr lvl="2"/>
            <a:r>
              <a:rPr lang="en-GB" dirty="0"/>
              <a:t>In principle, border adjustment mechanisms are more efficient than shielding: raise prices and lower consumption, hence lower emissions. Maintains abatement incentives and raises revenue.</a:t>
            </a:r>
          </a:p>
          <a:p>
            <a:pPr lvl="2"/>
            <a:r>
              <a:rPr lang="en-GB" dirty="0"/>
              <a:t>Could create incentives in partners to implement reduction commitments. </a:t>
            </a:r>
          </a:p>
          <a:p>
            <a:pPr lvl="2"/>
            <a:r>
              <a:rPr lang="en-GB" dirty="0"/>
              <a:t>Admin burden is high. For the import side, need to know emissions involved in production in covered goods and partners, and emissions charged in partners..</a:t>
            </a:r>
          </a:p>
          <a:p>
            <a:pPr lvl="2"/>
            <a:endParaRPr lang="en-GB" dirty="0"/>
          </a:p>
          <a:p>
            <a:endParaRPr lang="en-GB" dirty="0"/>
          </a:p>
        </p:txBody>
      </p:sp>
      <p:sp>
        <p:nvSpPr>
          <p:cNvPr id="5" name="Text Placeholder 4">
            <a:extLst>
              <a:ext uri="{FF2B5EF4-FFF2-40B4-BE49-F238E27FC236}">
                <a16:creationId xmlns:a16="http://schemas.microsoft.com/office/drawing/2014/main" id="{42CC2E50-EA54-2ADD-D986-797920C77A4A}"/>
              </a:ext>
            </a:extLst>
          </p:cNvPr>
          <p:cNvSpPr>
            <a:spLocks noGrp="1"/>
          </p:cNvSpPr>
          <p:nvPr>
            <p:ph type="body" sz="quarter" idx="17"/>
          </p:nvPr>
        </p:nvSpPr>
        <p:spPr>
          <a:xfrm>
            <a:off x="520700" y="1153500"/>
            <a:ext cx="5473700" cy="360000"/>
          </a:xfrm>
        </p:spPr>
        <p:txBody>
          <a:bodyPr/>
          <a:lstStyle/>
          <a:p>
            <a:r>
              <a:rPr lang="en-GB" dirty="0"/>
              <a:t>Shielding</a:t>
            </a:r>
          </a:p>
        </p:txBody>
      </p:sp>
      <p:sp>
        <p:nvSpPr>
          <p:cNvPr id="6" name="Text Placeholder 5">
            <a:extLst>
              <a:ext uri="{FF2B5EF4-FFF2-40B4-BE49-F238E27FC236}">
                <a16:creationId xmlns:a16="http://schemas.microsoft.com/office/drawing/2014/main" id="{D1020B2D-FEE7-BB77-E82A-0D4482822E2D}"/>
              </a:ext>
            </a:extLst>
          </p:cNvPr>
          <p:cNvSpPr>
            <a:spLocks noGrp="1"/>
          </p:cNvSpPr>
          <p:nvPr>
            <p:ph type="body" sz="quarter" idx="18"/>
          </p:nvPr>
        </p:nvSpPr>
        <p:spPr>
          <a:xfrm>
            <a:off x="6197600" y="1130012"/>
            <a:ext cx="5473700" cy="360000"/>
          </a:xfrm>
        </p:spPr>
        <p:txBody>
          <a:bodyPr/>
          <a:lstStyle/>
          <a:p>
            <a:r>
              <a:rPr lang="en-GB" dirty="0"/>
              <a:t>Border tax adjustment</a:t>
            </a:r>
          </a:p>
        </p:txBody>
      </p:sp>
    </p:spTree>
    <p:extLst>
      <p:ext uri="{BB962C8B-B14F-4D97-AF65-F5344CB8AC3E}">
        <p14:creationId xmlns:p14="http://schemas.microsoft.com/office/powerpoint/2010/main" val="414138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8638F-6252-D16E-F736-52E8B670AB0D}"/>
              </a:ext>
            </a:extLst>
          </p:cNvPr>
          <p:cNvSpPr>
            <a:spLocks noGrp="1"/>
          </p:cNvSpPr>
          <p:nvPr>
            <p:ph type="title"/>
          </p:nvPr>
        </p:nvSpPr>
        <p:spPr/>
        <p:txBody>
          <a:bodyPr/>
          <a:lstStyle/>
          <a:p>
            <a:r>
              <a:rPr lang="en-GB" dirty="0"/>
              <a:t>EU </a:t>
            </a:r>
            <a:r>
              <a:rPr lang="en-GB" dirty="0" err="1"/>
              <a:t>CBAM</a:t>
            </a:r>
            <a:r>
              <a:rPr lang="en-GB" dirty="0"/>
              <a:t> arithmetic for the import side</a:t>
            </a:r>
          </a:p>
        </p:txBody>
      </p:sp>
      <p:sp>
        <p:nvSpPr>
          <p:cNvPr id="4" name="Content Placeholder 3">
            <a:extLst>
              <a:ext uri="{FF2B5EF4-FFF2-40B4-BE49-F238E27FC236}">
                <a16:creationId xmlns:a16="http://schemas.microsoft.com/office/drawing/2014/main" id="{619B3716-78AB-645E-1D27-635CCD891CA8}"/>
              </a:ext>
            </a:extLst>
          </p:cNvPr>
          <p:cNvSpPr>
            <a:spLocks noGrp="1"/>
          </p:cNvSpPr>
          <p:nvPr>
            <p:ph sz="quarter" idx="12"/>
          </p:nvPr>
        </p:nvSpPr>
        <p:spPr>
          <a:xfrm>
            <a:off x="7531400" y="1333500"/>
            <a:ext cx="4141487" cy="4852508"/>
          </a:xfrm>
        </p:spPr>
        <p:txBody>
          <a:bodyPr/>
          <a:lstStyle/>
          <a:p>
            <a:pPr lvl="2"/>
            <a:r>
              <a:rPr lang="en-GB" dirty="0"/>
              <a:t>The </a:t>
            </a:r>
            <a:r>
              <a:rPr lang="en-GB" dirty="0" err="1"/>
              <a:t>CBAM</a:t>
            </a:r>
            <a:r>
              <a:rPr lang="en-GB" dirty="0"/>
              <a:t> charge: a product of the difference in observed emissions prices between the EU and partner, and emissions arising from production.</a:t>
            </a:r>
          </a:p>
          <a:p>
            <a:pPr lvl="2"/>
            <a:r>
              <a:rPr lang="en-GB" dirty="0"/>
              <a:t>Direct and some indirect emissions (material inputs into complex goods, electricity).</a:t>
            </a:r>
          </a:p>
          <a:p>
            <a:pPr lvl="2"/>
            <a:r>
              <a:rPr lang="en-GB" dirty="0"/>
              <a:t> Larger differentials and more embodied CO2 =&gt; higher </a:t>
            </a:r>
            <a:r>
              <a:rPr lang="en-GB" dirty="0" err="1"/>
              <a:t>CBAM</a:t>
            </a:r>
            <a:r>
              <a:rPr lang="en-GB" dirty="0"/>
              <a:t>.</a:t>
            </a:r>
          </a:p>
          <a:p>
            <a:pPr lvl="2"/>
            <a:r>
              <a:rPr lang="en-GB" dirty="0"/>
              <a:t>Specific to goods by producer and partner so potentially large dispersion in AVE rates </a:t>
            </a:r>
          </a:p>
          <a:p>
            <a:pPr lvl="2"/>
            <a:r>
              <a:rPr lang="en-GB" dirty="0"/>
              <a:t>To work out effects on trade flows (and thus output and emissions in the EU), we need to express charge in ad valorem terms.</a:t>
            </a:r>
          </a:p>
          <a:p>
            <a:pPr lvl="2"/>
            <a:r>
              <a:rPr lang="en-GB" dirty="0"/>
              <a:t>NB this applied to import side. Solution for export side left open at the moment.</a:t>
            </a:r>
          </a:p>
          <a:p>
            <a:pPr lvl="2"/>
            <a:r>
              <a:rPr lang="en-GB" dirty="0"/>
              <a:t>UK likely to follow a similar structure to the EU</a:t>
            </a:r>
          </a:p>
        </p:txBody>
      </p:sp>
      <p:sp>
        <p:nvSpPr>
          <p:cNvPr id="53" name="TextBox 52">
            <a:extLst>
              <a:ext uri="{FF2B5EF4-FFF2-40B4-BE49-F238E27FC236}">
                <a16:creationId xmlns:a16="http://schemas.microsoft.com/office/drawing/2014/main" id="{6CE9A6AC-836B-526E-DD41-2C2F84C5242D}"/>
              </a:ext>
            </a:extLst>
          </p:cNvPr>
          <p:cNvSpPr txBox="1"/>
          <p:nvPr/>
        </p:nvSpPr>
        <p:spPr>
          <a:xfrm>
            <a:off x="519113" y="3295930"/>
            <a:ext cx="2002242" cy="110262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defPPr>
              <a:defRPr lang="en-US"/>
            </a:defPPr>
            <a:lvl1pPr indent="-457200">
              <a:spcAft>
                <a:spcPts val="200"/>
              </a:spcAft>
              <a:buSzPct val="100000"/>
              <a:defRPr sz="1400">
                <a:solidFill>
                  <a:schemeClr val="tx1">
                    <a:lumMod val="100000"/>
                  </a:schemeClr>
                </a:solidFill>
                <a:latin typeface="Arial" panose="020B0604020202020204" pitchFamily="34" charset="0"/>
              </a:defRPr>
            </a:lvl1pPr>
            <a:lvl2pPr marL="176213" lvl="1" indent="-176213">
              <a:spcAft>
                <a:spcPts val="200"/>
              </a:spcAft>
              <a:buClr>
                <a:schemeClr val="bg2">
                  <a:lumMod val="100000"/>
                </a:schemeClr>
              </a:buClr>
              <a:buSzPct val="100000"/>
              <a:buFont typeface="Wingdings 2" panose="05020102010507070707" pitchFamily="18" charset="2"/>
              <a:buChar char=""/>
              <a:defRPr sz="1400">
                <a:solidFill>
                  <a:schemeClr val="tx1">
                    <a:lumMod val="100000"/>
                  </a:schemeClr>
                </a:solidFill>
                <a:latin typeface="Arial" panose="020B0604020202020204" pitchFamily="34" charset="0"/>
              </a:defRPr>
            </a:lvl2pPr>
            <a:lvl3pPr marL="360363" lvl="2" indent="-184150">
              <a:spcAft>
                <a:spcPts val="200"/>
              </a:spcAft>
              <a:buClr>
                <a:schemeClr val="bg2">
                  <a:lumMod val="100000"/>
                </a:schemeClr>
              </a:buClr>
              <a:buSzPct val="100000"/>
              <a:buFont typeface="Wingdings" panose="05000000000000000000" pitchFamily="2" charset="2"/>
              <a:buChar char=""/>
              <a:defRPr sz="1400">
                <a:solidFill>
                  <a:schemeClr val="tx1">
                    <a:lumMod val="100000"/>
                  </a:schemeClr>
                </a:solidFill>
                <a:latin typeface="Arial" panose="020B0604020202020204" pitchFamily="34" charset="0"/>
              </a:defRPr>
            </a:lvl3pPr>
            <a:lvl4pPr marL="536575" lvl="3" indent="-176213">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4pPr>
            <a:lvl5pPr marL="720725" lvl="4" indent="-184150">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5pPr>
            <a:lvl6pPr marL="896938" lvl="5" indent="-176213">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6pPr>
            <a:lvl7pPr marL="1073150" lvl="6" indent="-176213">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7pPr>
            <a:lvl8pPr marL="1257300" lvl="7" indent="-184150">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8pPr>
            <a:lvl9pPr marL="1257300" lvl="8" indent="-184150">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9pPr>
          </a:lstStyle>
          <a:p>
            <a:pPr marL="0" lvl="1" indent="0">
              <a:buNone/>
            </a:pPr>
            <a:r>
              <a:rPr lang="de-DE" sz="1800" b="1" dirty="0"/>
              <a:t>CBAM </a:t>
            </a:r>
          </a:p>
          <a:p>
            <a:pPr marL="0" lvl="1" indent="0">
              <a:buNone/>
            </a:pPr>
            <a:r>
              <a:rPr lang="de-DE" sz="1800" b="1" dirty="0"/>
              <a:t>Ad Valorem </a:t>
            </a:r>
            <a:r>
              <a:rPr lang="de-DE" sz="1800" b="1" dirty="0" err="1"/>
              <a:t>Equivalent</a:t>
            </a:r>
            <a:r>
              <a:rPr lang="de-DE" sz="1800" b="1" dirty="0"/>
              <a:t> </a:t>
            </a:r>
          </a:p>
        </p:txBody>
      </p:sp>
      <p:sp>
        <p:nvSpPr>
          <p:cNvPr id="54" name="TextBox 53">
            <a:extLst>
              <a:ext uri="{FF2B5EF4-FFF2-40B4-BE49-F238E27FC236}">
                <a16:creationId xmlns:a16="http://schemas.microsoft.com/office/drawing/2014/main" id="{3BC649F3-9BC1-7C05-1A76-E649E1698AA2}"/>
              </a:ext>
            </a:extLst>
          </p:cNvPr>
          <p:cNvSpPr txBox="1"/>
          <p:nvPr/>
        </p:nvSpPr>
        <p:spPr>
          <a:xfrm>
            <a:off x="4880430" y="3688301"/>
            <a:ext cx="738621" cy="4437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defPPr>
              <a:defRPr lang="en-US"/>
            </a:defPPr>
            <a:lvl1pPr indent="-457200">
              <a:spcAft>
                <a:spcPts val="200"/>
              </a:spcAft>
              <a:buSzPct val="100000"/>
              <a:defRPr sz="1400">
                <a:solidFill>
                  <a:schemeClr val="tx1">
                    <a:lumMod val="100000"/>
                  </a:schemeClr>
                </a:solidFill>
                <a:latin typeface="Arial" panose="020B0604020202020204" pitchFamily="34" charset="0"/>
              </a:defRPr>
            </a:lvl1pPr>
            <a:lvl2pPr marL="176213" lvl="1" indent="-176213">
              <a:spcAft>
                <a:spcPts val="200"/>
              </a:spcAft>
              <a:buClr>
                <a:schemeClr val="bg2">
                  <a:lumMod val="100000"/>
                </a:schemeClr>
              </a:buClr>
              <a:buSzPct val="100000"/>
              <a:buFont typeface="Wingdings 2" panose="05020102010507070707" pitchFamily="18" charset="2"/>
              <a:buChar char=""/>
              <a:defRPr sz="1400">
                <a:solidFill>
                  <a:schemeClr val="tx1">
                    <a:lumMod val="100000"/>
                  </a:schemeClr>
                </a:solidFill>
                <a:latin typeface="Arial" panose="020B0604020202020204" pitchFamily="34" charset="0"/>
              </a:defRPr>
            </a:lvl2pPr>
            <a:lvl3pPr marL="360363" lvl="2" indent="-184150">
              <a:spcAft>
                <a:spcPts val="200"/>
              </a:spcAft>
              <a:buClr>
                <a:schemeClr val="bg2">
                  <a:lumMod val="100000"/>
                </a:schemeClr>
              </a:buClr>
              <a:buSzPct val="100000"/>
              <a:buFont typeface="Wingdings" panose="05000000000000000000" pitchFamily="2" charset="2"/>
              <a:buChar char=""/>
              <a:defRPr sz="1400">
                <a:solidFill>
                  <a:schemeClr val="tx1">
                    <a:lumMod val="100000"/>
                  </a:schemeClr>
                </a:solidFill>
                <a:latin typeface="Arial" panose="020B0604020202020204" pitchFamily="34" charset="0"/>
              </a:defRPr>
            </a:lvl3pPr>
            <a:lvl4pPr marL="536575" lvl="3" indent="-176213">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4pPr>
            <a:lvl5pPr marL="720725" lvl="4" indent="-184150">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5pPr>
            <a:lvl6pPr marL="896938" lvl="5" indent="-176213">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6pPr>
            <a:lvl7pPr marL="1073150" lvl="6" indent="-176213">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7pPr>
            <a:lvl8pPr marL="1257300" lvl="7" indent="-184150">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8pPr>
            <a:lvl9pPr marL="1257300" lvl="8" indent="-184150">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9pPr>
          </a:lstStyle>
          <a:p>
            <a:pPr marL="0" lvl="1" indent="0">
              <a:buNone/>
            </a:pPr>
            <a:r>
              <a:rPr lang="de-DE" sz="2000" b="1" dirty="0"/>
              <a:t>X</a:t>
            </a:r>
          </a:p>
        </p:txBody>
      </p:sp>
      <p:sp>
        <p:nvSpPr>
          <p:cNvPr id="55" name="Rectangle 54">
            <a:extLst>
              <a:ext uri="{FF2B5EF4-FFF2-40B4-BE49-F238E27FC236}">
                <a16:creationId xmlns:a16="http://schemas.microsoft.com/office/drawing/2014/main" id="{D5817C10-627E-D78C-E04A-B543AFCBF4A6}"/>
              </a:ext>
            </a:extLst>
          </p:cNvPr>
          <p:cNvSpPr/>
          <p:nvPr/>
        </p:nvSpPr>
        <p:spPr>
          <a:xfrm>
            <a:off x="2452409" y="2891558"/>
            <a:ext cx="2290983" cy="409981"/>
          </a:xfrm>
          <a:prstGeom prst="rect">
            <a:avLst/>
          </a:prstGeom>
          <a:solidFill>
            <a:srgbClr val="2F6F7A"/>
          </a:solidFill>
          <a:ln w="12700">
            <a:solidFill>
              <a:srgbClr val="2F6F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de-DE" sz="1400" dirty="0">
                <a:solidFill>
                  <a:schemeClr val="bg1"/>
                </a:solidFill>
              </a:rPr>
              <a:t>Carbon </a:t>
            </a:r>
            <a:r>
              <a:rPr lang="de-DE" sz="1400" dirty="0" err="1">
                <a:solidFill>
                  <a:schemeClr val="bg1"/>
                </a:solidFill>
              </a:rPr>
              <a:t>price</a:t>
            </a:r>
            <a:r>
              <a:rPr lang="de-DE" sz="1400" dirty="0">
                <a:solidFill>
                  <a:schemeClr val="bg1"/>
                </a:solidFill>
              </a:rPr>
              <a:t> differential</a:t>
            </a:r>
          </a:p>
        </p:txBody>
      </p:sp>
      <p:sp>
        <p:nvSpPr>
          <p:cNvPr id="56" name="Rectangle 55">
            <a:extLst>
              <a:ext uri="{FF2B5EF4-FFF2-40B4-BE49-F238E27FC236}">
                <a16:creationId xmlns:a16="http://schemas.microsoft.com/office/drawing/2014/main" id="{2E72329C-3DBB-7142-ECB6-D93DBDE8B5FB}"/>
              </a:ext>
            </a:extLst>
          </p:cNvPr>
          <p:cNvSpPr/>
          <p:nvPr/>
        </p:nvSpPr>
        <p:spPr>
          <a:xfrm>
            <a:off x="5233421" y="3455170"/>
            <a:ext cx="1712479" cy="860400"/>
          </a:xfrm>
          <a:prstGeom prst="rect">
            <a:avLst/>
          </a:prstGeom>
          <a:solidFill>
            <a:srgbClr val="9EA700"/>
          </a:solidFill>
          <a:ln w="12700">
            <a:solidFill>
              <a:srgbClr val="9EA7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de-DE" dirty="0" err="1">
                <a:solidFill>
                  <a:schemeClr val="bg1"/>
                </a:solidFill>
              </a:rPr>
              <a:t>Tonnes</a:t>
            </a:r>
            <a:r>
              <a:rPr lang="de-DE" dirty="0">
                <a:solidFill>
                  <a:schemeClr val="bg1"/>
                </a:solidFill>
              </a:rPr>
              <a:t> </a:t>
            </a:r>
            <a:r>
              <a:rPr lang="de-DE" dirty="0" err="1">
                <a:solidFill>
                  <a:schemeClr val="bg1"/>
                </a:solidFill>
              </a:rPr>
              <a:t>embodied</a:t>
            </a:r>
            <a:r>
              <a:rPr lang="de-DE" dirty="0">
                <a:solidFill>
                  <a:schemeClr val="bg1"/>
                </a:solidFill>
              </a:rPr>
              <a:t> CO2 in trade</a:t>
            </a:r>
          </a:p>
        </p:txBody>
      </p:sp>
      <p:sp>
        <p:nvSpPr>
          <p:cNvPr id="57" name="TextBox 56">
            <a:extLst>
              <a:ext uri="{FF2B5EF4-FFF2-40B4-BE49-F238E27FC236}">
                <a16:creationId xmlns:a16="http://schemas.microsoft.com/office/drawing/2014/main" id="{75A6FF7F-E1F9-B91D-9FF3-765282295DF2}"/>
              </a:ext>
            </a:extLst>
          </p:cNvPr>
          <p:cNvSpPr txBox="1"/>
          <p:nvPr/>
        </p:nvSpPr>
        <p:spPr>
          <a:xfrm>
            <a:off x="2103580" y="3600430"/>
            <a:ext cx="738621" cy="4437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defPPr>
              <a:defRPr lang="en-US"/>
            </a:defPPr>
            <a:lvl1pPr indent="-457200">
              <a:spcAft>
                <a:spcPts val="200"/>
              </a:spcAft>
              <a:buSzPct val="100000"/>
              <a:defRPr sz="1400">
                <a:solidFill>
                  <a:schemeClr val="tx1">
                    <a:lumMod val="100000"/>
                  </a:schemeClr>
                </a:solidFill>
                <a:latin typeface="Arial" panose="020B0604020202020204" pitchFamily="34" charset="0"/>
              </a:defRPr>
            </a:lvl1pPr>
            <a:lvl2pPr marL="176213" lvl="1" indent="-176213">
              <a:spcAft>
                <a:spcPts val="200"/>
              </a:spcAft>
              <a:buClr>
                <a:schemeClr val="bg2">
                  <a:lumMod val="100000"/>
                </a:schemeClr>
              </a:buClr>
              <a:buSzPct val="100000"/>
              <a:buFont typeface="Wingdings 2" panose="05020102010507070707" pitchFamily="18" charset="2"/>
              <a:buChar char=""/>
              <a:defRPr sz="1400">
                <a:solidFill>
                  <a:schemeClr val="tx1">
                    <a:lumMod val="100000"/>
                  </a:schemeClr>
                </a:solidFill>
                <a:latin typeface="Arial" panose="020B0604020202020204" pitchFamily="34" charset="0"/>
              </a:defRPr>
            </a:lvl2pPr>
            <a:lvl3pPr marL="360363" lvl="2" indent="-184150">
              <a:spcAft>
                <a:spcPts val="200"/>
              </a:spcAft>
              <a:buClr>
                <a:schemeClr val="bg2">
                  <a:lumMod val="100000"/>
                </a:schemeClr>
              </a:buClr>
              <a:buSzPct val="100000"/>
              <a:buFont typeface="Wingdings" panose="05000000000000000000" pitchFamily="2" charset="2"/>
              <a:buChar char=""/>
              <a:defRPr sz="1400">
                <a:solidFill>
                  <a:schemeClr val="tx1">
                    <a:lumMod val="100000"/>
                  </a:schemeClr>
                </a:solidFill>
                <a:latin typeface="Arial" panose="020B0604020202020204" pitchFamily="34" charset="0"/>
              </a:defRPr>
            </a:lvl3pPr>
            <a:lvl4pPr marL="536575" lvl="3" indent="-176213">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4pPr>
            <a:lvl5pPr marL="720725" lvl="4" indent="-184150">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5pPr>
            <a:lvl6pPr marL="896938" lvl="5" indent="-176213">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6pPr>
            <a:lvl7pPr marL="1073150" lvl="6" indent="-176213">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7pPr>
            <a:lvl8pPr marL="1257300" lvl="7" indent="-184150">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8pPr>
            <a:lvl9pPr marL="1257300" lvl="8" indent="-184150">
              <a:spcAft>
                <a:spcPts val="200"/>
              </a:spcAft>
              <a:buClr>
                <a:schemeClr val="bg2">
                  <a:lumMod val="100000"/>
                </a:schemeClr>
              </a:buClr>
              <a:buSzPct val="100000"/>
              <a:buFont typeface="Arial" panose="020B0604020202020204" pitchFamily="34" charset="0"/>
              <a:buChar char="–"/>
              <a:defRPr sz="1400">
                <a:solidFill>
                  <a:schemeClr val="tx1">
                    <a:lumMod val="100000"/>
                  </a:schemeClr>
                </a:solidFill>
                <a:latin typeface="Arial" panose="020B0604020202020204" pitchFamily="34" charset="0"/>
              </a:defRPr>
            </a:lvl9pPr>
          </a:lstStyle>
          <a:p>
            <a:pPr marL="0" lvl="1" indent="0">
              <a:buNone/>
            </a:pPr>
            <a:r>
              <a:rPr lang="de-DE" sz="2000" b="1" dirty="0"/>
              <a:t>=</a:t>
            </a:r>
          </a:p>
        </p:txBody>
      </p:sp>
      <p:cxnSp>
        <p:nvCxnSpPr>
          <p:cNvPr id="58" name="Straight Connector 57">
            <a:extLst>
              <a:ext uri="{FF2B5EF4-FFF2-40B4-BE49-F238E27FC236}">
                <a16:creationId xmlns:a16="http://schemas.microsoft.com/office/drawing/2014/main" id="{8AD4D352-2FA0-200E-D480-DA63A43BFEBF}"/>
              </a:ext>
            </a:extLst>
          </p:cNvPr>
          <p:cNvCxnSpPr>
            <a:cxnSpLocks/>
          </p:cNvCxnSpPr>
          <p:nvPr/>
        </p:nvCxnSpPr>
        <p:spPr>
          <a:xfrm>
            <a:off x="1474918" y="4651337"/>
            <a:ext cx="561817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E438FB48-47F6-5E22-4BBA-BDF7CADD9426}"/>
              </a:ext>
            </a:extLst>
          </p:cNvPr>
          <p:cNvSpPr/>
          <p:nvPr/>
        </p:nvSpPr>
        <p:spPr>
          <a:xfrm>
            <a:off x="3692225" y="4909673"/>
            <a:ext cx="2599218" cy="674586"/>
          </a:xfrm>
          <a:prstGeom prst="rect">
            <a:avLst/>
          </a:prstGeom>
          <a:solidFill>
            <a:srgbClr val="DE7C00"/>
          </a:solidFill>
          <a:ln w="12700">
            <a:solidFill>
              <a:srgbClr val="DE7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de-DE" dirty="0">
                <a:solidFill>
                  <a:schemeClr val="bg1"/>
                </a:solidFill>
              </a:rPr>
              <a:t>Value </a:t>
            </a:r>
            <a:r>
              <a:rPr lang="de-DE" dirty="0" err="1">
                <a:solidFill>
                  <a:schemeClr val="bg1"/>
                </a:solidFill>
              </a:rPr>
              <a:t>of</a:t>
            </a:r>
            <a:r>
              <a:rPr lang="de-DE" dirty="0">
                <a:solidFill>
                  <a:schemeClr val="bg1"/>
                </a:solidFill>
              </a:rPr>
              <a:t> trade</a:t>
            </a:r>
          </a:p>
        </p:txBody>
      </p:sp>
      <p:sp>
        <p:nvSpPr>
          <p:cNvPr id="60" name="Rectangle 59">
            <a:extLst>
              <a:ext uri="{FF2B5EF4-FFF2-40B4-BE49-F238E27FC236}">
                <a16:creationId xmlns:a16="http://schemas.microsoft.com/office/drawing/2014/main" id="{61537B62-D8DD-3456-0710-7D97EAF5FEEB}"/>
              </a:ext>
            </a:extLst>
          </p:cNvPr>
          <p:cNvSpPr/>
          <p:nvPr/>
        </p:nvSpPr>
        <p:spPr>
          <a:xfrm>
            <a:off x="2509843" y="3640584"/>
            <a:ext cx="780669" cy="721170"/>
          </a:xfrm>
          <a:prstGeom prst="rect">
            <a:avLst/>
          </a:prstGeom>
          <a:solidFill>
            <a:srgbClr val="2F6F7A"/>
          </a:solidFill>
          <a:ln w="12700">
            <a:solidFill>
              <a:srgbClr val="2F6F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de-DE" sz="1400" dirty="0">
                <a:solidFill>
                  <a:schemeClr val="bg1"/>
                </a:solidFill>
              </a:rPr>
              <a:t>EU CO2 $/tonne</a:t>
            </a:r>
          </a:p>
        </p:txBody>
      </p:sp>
      <p:sp>
        <p:nvSpPr>
          <p:cNvPr id="61" name="Rectangle 60">
            <a:extLst>
              <a:ext uri="{FF2B5EF4-FFF2-40B4-BE49-F238E27FC236}">
                <a16:creationId xmlns:a16="http://schemas.microsoft.com/office/drawing/2014/main" id="{94E5A71E-AA2A-5249-3B93-7177F34BB100}"/>
              </a:ext>
            </a:extLst>
          </p:cNvPr>
          <p:cNvSpPr/>
          <p:nvPr/>
        </p:nvSpPr>
        <p:spPr>
          <a:xfrm>
            <a:off x="3759523" y="3640584"/>
            <a:ext cx="780669" cy="721170"/>
          </a:xfrm>
          <a:prstGeom prst="rect">
            <a:avLst/>
          </a:prstGeom>
          <a:solidFill>
            <a:srgbClr val="2F6F7A"/>
          </a:solidFill>
          <a:ln w="12700">
            <a:solidFill>
              <a:srgbClr val="2F6F7A"/>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de-DE" sz="1400" dirty="0">
                <a:solidFill>
                  <a:schemeClr val="bg1"/>
                </a:solidFill>
              </a:rPr>
              <a:t>Trading </a:t>
            </a:r>
            <a:r>
              <a:rPr lang="de-DE" sz="1400" dirty="0" err="1">
                <a:solidFill>
                  <a:schemeClr val="bg1"/>
                </a:solidFill>
              </a:rPr>
              <a:t>partner</a:t>
            </a:r>
            <a:r>
              <a:rPr lang="de-DE" sz="1400" dirty="0">
                <a:solidFill>
                  <a:schemeClr val="bg1"/>
                </a:solidFill>
              </a:rPr>
              <a:t> $/tonne</a:t>
            </a:r>
          </a:p>
        </p:txBody>
      </p:sp>
      <p:cxnSp>
        <p:nvCxnSpPr>
          <p:cNvPr id="62" name="Straight Connector 61">
            <a:extLst>
              <a:ext uri="{FF2B5EF4-FFF2-40B4-BE49-F238E27FC236}">
                <a16:creationId xmlns:a16="http://schemas.microsoft.com/office/drawing/2014/main" id="{251AD2FC-12B2-1CD8-D4F8-96BCA103D12A}"/>
              </a:ext>
            </a:extLst>
          </p:cNvPr>
          <p:cNvCxnSpPr>
            <a:cxnSpLocks/>
          </p:cNvCxnSpPr>
          <p:nvPr/>
        </p:nvCxnSpPr>
        <p:spPr>
          <a:xfrm>
            <a:off x="3375231" y="4009288"/>
            <a:ext cx="30301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Left Bracket 62">
            <a:extLst>
              <a:ext uri="{FF2B5EF4-FFF2-40B4-BE49-F238E27FC236}">
                <a16:creationId xmlns:a16="http://schemas.microsoft.com/office/drawing/2014/main" id="{501A6820-8D10-476A-87D6-D4EA64EDEFA8}"/>
              </a:ext>
            </a:extLst>
          </p:cNvPr>
          <p:cNvSpPr/>
          <p:nvPr/>
        </p:nvSpPr>
        <p:spPr>
          <a:xfrm>
            <a:off x="2365952" y="3398690"/>
            <a:ext cx="304800" cy="1122680"/>
          </a:xfrm>
          <a:prstGeom prst="leftBracket">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4" name="Left Bracket 63">
            <a:extLst>
              <a:ext uri="{FF2B5EF4-FFF2-40B4-BE49-F238E27FC236}">
                <a16:creationId xmlns:a16="http://schemas.microsoft.com/office/drawing/2014/main" id="{A9F3D132-CACE-0978-DA15-D80AADDEC859}"/>
              </a:ext>
            </a:extLst>
          </p:cNvPr>
          <p:cNvSpPr/>
          <p:nvPr/>
        </p:nvSpPr>
        <p:spPr>
          <a:xfrm rot="10800000">
            <a:off x="4469072" y="3447948"/>
            <a:ext cx="304800" cy="1122680"/>
          </a:xfrm>
          <a:prstGeom prst="leftBracket">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5" name="TextBox 64">
            <a:extLst>
              <a:ext uri="{FF2B5EF4-FFF2-40B4-BE49-F238E27FC236}">
                <a16:creationId xmlns:a16="http://schemas.microsoft.com/office/drawing/2014/main" id="{3DD26BEA-315A-0685-3E58-7B3BD8CB1A0E}"/>
              </a:ext>
            </a:extLst>
          </p:cNvPr>
          <p:cNvSpPr txBox="1"/>
          <p:nvPr/>
        </p:nvSpPr>
        <p:spPr>
          <a:xfrm>
            <a:off x="2365952" y="1683461"/>
            <a:ext cx="2290983" cy="716277"/>
          </a:xfrm>
          <a:prstGeom prst="rect">
            <a:avLst/>
          </a:prstGeom>
          <a:noFill/>
        </p:spPr>
        <p:txBody>
          <a:bodyPr wrap="square" lIns="0" tIns="0" rIns="0" bIns="0" rtlCol="0">
            <a:noAutofit/>
          </a:bodyPr>
          <a:lstStyle/>
          <a:p>
            <a:pPr algn="ctr"/>
            <a:r>
              <a:rPr lang="en-GB" sz="1200" i="1" dirty="0"/>
              <a:t>If a country has a lower CO2 price than the EU, then the CBAM would reflect the difference between these prices</a:t>
            </a:r>
          </a:p>
        </p:txBody>
      </p:sp>
      <p:sp>
        <p:nvSpPr>
          <p:cNvPr id="66" name="TextBox 65">
            <a:extLst>
              <a:ext uri="{FF2B5EF4-FFF2-40B4-BE49-F238E27FC236}">
                <a16:creationId xmlns:a16="http://schemas.microsoft.com/office/drawing/2014/main" id="{ABC6FCB6-278E-0FE5-AF75-CE984BF26B93}"/>
              </a:ext>
            </a:extLst>
          </p:cNvPr>
          <p:cNvSpPr txBox="1"/>
          <p:nvPr/>
        </p:nvSpPr>
        <p:spPr>
          <a:xfrm>
            <a:off x="4944169" y="1944619"/>
            <a:ext cx="1931768" cy="716277"/>
          </a:xfrm>
          <a:prstGeom prst="rect">
            <a:avLst/>
          </a:prstGeom>
          <a:noFill/>
        </p:spPr>
        <p:txBody>
          <a:bodyPr wrap="square" lIns="0" tIns="0" rIns="0" bIns="0" rtlCol="0">
            <a:noAutofit/>
          </a:bodyPr>
          <a:lstStyle/>
          <a:p>
            <a:pPr algn="ctr"/>
            <a:r>
              <a:rPr lang="en-GB" sz="1200" i="1" dirty="0"/>
              <a:t>Covers both direct and some indirect emissions,</a:t>
            </a:r>
          </a:p>
        </p:txBody>
      </p:sp>
      <p:cxnSp>
        <p:nvCxnSpPr>
          <p:cNvPr id="67" name="Straight Connector 66">
            <a:extLst>
              <a:ext uri="{FF2B5EF4-FFF2-40B4-BE49-F238E27FC236}">
                <a16:creationId xmlns:a16="http://schemas.microsoft.com/office/drawing/2014/main" id="{B92CAAA5-6202-DE58-DD0D-2AE3D9A7D212}"/>
              </a:ext>
            </a:extLst>
          </p:cNvPr>
          <p:cNvCxnSpPr>
            <a:stCxn id="65" idx="2"/>
            <a:endCxn id="55" idx="0"/>
          </p:cNvCxnSpPr>
          <p:nvPr/>
        </p:nvCxnSpPr>
        <p:spPr>
          <a:xfrm>
            <a:off x="3511444" y="2399738"/>
            <a:ext cx="86457" cy="491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D146F3F-2B21-3FD7-C851-EACD6426C6DF}"/>
              </a:ext>
            </a:extLst>
          </p:cNvPr>
          <p:cNvCxnSpPr>
            <a:cxnSpLocks/>
            <a:endCxn id="56" idx="0"/>
          </p:cNvCxnSpPr>
          <p:nvPr/>
        </p:nvCxnSpPr>
        <p:spPr>
          <a:xfrm>
            <a:off x="5888884" y="2530115"/>
            <a:ext cx="200777" cy="9250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90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71155-1537-AB2D-5273-3B4D0FE41DA4}"/>
              </a:ext>
            </a:extLst>
          </p:cNvPr>
          <p:cNvSpPr>
            <a:spLocks noGrp="1"/>
          </p:cNvSpPr>
          <p:nvPr>
            <p:ph type="title"/>
          </p:nvPr>
        </p:nvSpPr>
        <p:spPr/>
        <p:txBody>
          <a:bodyPr/>
          <a:lstStyle/>
          <a:p>
            <a:r>
              <a:rPr lang="en-GB" dirty="0"/>
              <a:t>Some observations on EU </a:t>
            </a:r>
            <a:r>
              <a:rPr lang="en-GB" dirty="0" err="1"/>
              <a:t>CBAM</a:t>
            </a:r>
            <a:r>
              <a:rPr lang="en-GB" dirty="0"/>
              <a:t> approach to border tax adjustment</a:t>
            </a:r>
          </a:p>
        </p:txBody>
      </p:sp>
      <p:sp>
        <p:nvSpPr>
          <p:cNvPr id="3" name="Text Placeholder 2">
            <a:extLst>
              <a:ext uri="{FF2B5EF4-FFF2-40B4-BE49-F238E27FC236}">
                <a16:creationId xmlns:a16="http://schemas.microsoft.com/office/drawing/2014/main" id="{A9BD840A-C379-5CA8-5BDB-B2716897822F}"/>
              </a:ext>
            </a:extLst>
          </p:cNvPr>
          <p:cNvSpPr>
            <a:spLocks noGrp="1"/>
          </p:cNvSpPr>
          <p:nvPr>
            <p:ph type="body" sz="quarter" idx="10"/>
          </p:nvPr>
        </p:nvSpPr>
        <p:spPr>
          <a:xfrm>
            <a:off x="520700" y="1333499"/>
            <a:ext cx="11150600" cy="4858645"/>
          </a:xfrm>
        </p:spPr>
        <p:txBody>
          <a:bodyPr/>
          <a:lstStyle/>
          <a:p>
            <a:pPr>
              <a:spcBef>
                <a:spcPts val="300"/>
              </a:spcBef>
              <a:spcAft>
                <a:spcPts val="300"/>
              </a:spcAft>
            </a:pPr>
            <a:r>
              <a:rPr lang="en-GB" dirty="0"/>
              <a:t>The EU </a:t>
            </a:r>
            <a:r>
              <a:rPr lang="en-GB" dirty="0" err="1"/>
              <a:t>CBAM</a:t>
            </a:r>
            <a:r>
              <a:rPr lang="en-GB" dirty="0"/>
              <a:t> corrects for differences in </a:t>
            </a:r>
            <a:r>
              <a:rPr lang="en-GB" u="sng" dirty="0"/>
              <a:t>formal emissions prices</a:t>
            </a:r>
            <a:r>
              <a:rPr lang="en-GB" dirty="0"/>
              <a:t>. That is different to correcting for </a:t>
            </a:r>
            <a:r>
              <a:rPr lang="en-GB" u="sng" dirty="0"/>
              <a:t>differences in stringency in emissions reduction targets</a:t>
            </a:r>
            <a:r>
              <a:rPr lang="en-GB" dirty="0"/>
              <a:t>, which is the source of carbon leakage concerns.</a:t>
            </a:r>
          </a:p>
          <a:p>
            <a:pPr>
              <a:spcBef>
                <a:spcPts val="300"/>
              </a:spcBef>
              <a:spcAft>
                <a:spcPts val="300"/>
              </a:spcAft>
            </a:pPr>
            <a:r>
              <a:rPr lang="en-GB" dirty="0"/>
              <a:t>In the absence of a formal pricing mechanism, it is possible to work out an implicit or “shadow” emissions price for a country based on its abatement targets (the demand for abatement) and available technologies and their costs (the supply of abatement). Routinely done (e.g. by IEA).But this is not the approach followed by the </a:t>
            </a:r>
            <a:r>
              <a:rPr lang="en-GB" dirty="0" err="1"/>
              <a:t>CBAM</a:t>
            </a:r>
            <a:r>
              <a:rPr lang="en-GB" dirty="0"/>
              <a:t>.</a:t>
            </a:r>
          </a:p>
          <a:p>
            <a:pPr>
              <a:spcBef>
                <a:spcPts val="300"/>
              </a:spcBef>
              <a:spcAft>
                <a:spcPts val="300"/>
              </a:spcAft>
            </a:pPr>
            <a:r>
              <a:rPr lang="en-GB" dirty="0"/>
              <a:t>It is possible to pursue emission reductions through mechanisms other than emissions pricing e.g. subsidies and regulation. Indeed even when emissions pricing is used, other interventions are needed to target specific market failures.</a:t>
            </a:r>
          </a:p>
          <a:p>
            <a:pPr lvl="1">
              <a:spcBef>
                <a:spcPts val="300"/>
              </a:spcBef>
              <a:spcAft>
                <a:spcPts val="300"/>
              </a:spcAft>
            </a:pPr>
            <a:r>
              <a:rPr lang="en-GB" dirty="0"/>
              <a:t>Under the </a:t>
            </a:r>
            <a:r>
              <a:rPr lang="en-GB" dirty="0" err="1"/>
              <a:t>CBAM</a:t>
            </a:r>
            <a:r>
              <a:rPr lang="en-GB" dirty="0"/>
              <a:t>, two countries could have identical emissions reduction targets but face very different </a:t>
            </a:r>
            <a:r>
              <a:rPr lang="en-GB" dirty="0" err="1"/>
              <a:t>CBAMs</a:t>
            </a:r>
            <a:r>
              <a:rPr lang="en-GB" dirty="0"/>
              <a:t> if one implements an emissions price and the other relies on non-market interventions.</a:t>
            </a:r>
          </a:p>
          <a:p>
            <a:pPr>
              <a:spcBef>
                <a:spcPts val="300"/>
              </a:spcBef>
              <a:spcAft>
                <a:spcPts val="300"/>
              </a:spcAft>
            </a:pPr>
            <a:r>
              <a:rPr lang="en-GB" dirty="0"/>
              <a:t>The key issue is that the structure of costs under emissions pricing differs from  cost structures under other mechanisms. For example, an emissions price would increase costs of steel production, whereas as subsidies to steel to use low emissions technologies would reduce costs and place these producers at a competitive advantage.</a:t>
            </a:r>
          </a:p>
          <a:p>
            <a:pPr>
              <a:spcBef>
                <a:spcPts val="300"/>
              </a:spcBef>
              <a:spcAft>
                <a:spcPts val="300"/>
              </a:spcAft>
            </a:pPr>
            <a:r>
              <a:rPr lang="en-GB" dirty="0"/>
              <a:t>Countries may choose to stick with emissions pricing because it is a more efficient mechanism for abatement: sends market signals, and taxes an externality directly. Externality taxation has a lower deadweight cost than subsidies financed from general taxation. </a:t>
            </a:r>
          </a:p>
          <a:p>
            <a:pPr>
              <a:spcBef>
                <a:spcPts val="300"/>
              </a:spcBef>
              <a:spcAft>
                <a:spcPts val="300"/>
              </a:spcAft>
            </a:pPr>
            <a:r>
              <a:rPr lang="en-GB" dirty="0"/>
              <a:t>In sum, the </a:t>
            </a:r>
            <a:r>
              <a:rPr lang="en-GB" dirty="0" err="1"/>
              <a:t>CBAM</a:t>
            </a:r>
            <a:r>
              <a:rPr lang="en-GB" dirty="0"/>
              <a:t> primarily aims to address the particular sectoral structure of costs generated by emissions pricing. Sectoral competitiveness concerns that dovetail with broader political concerns regarding strategic sectors.</a:t>
            </a:r>
          </a:p>
          <a:p>
            <a:pPr marL="0" indent="0">
              <a:buNone/>
            </a:pPr>
            <a:r>
              <a:rPr lang="en-GB" dirty="0"/>
              <a:t> </a:t>
            </a:r>
          </a:p>
          <a:p>
            <a:endParaRPr lang="en-GB" dirty="0"/>
          </a:p>
          <a:p>
            <a:endParaRPr lang="en-GB" dirty="0"/>
          </a:p>
        </p:txBody>
      </p:sp>
    </p:spTree>
    <p:extLst>
      <p:ext uri="{BB962C8B-B14F-4D97-AF65-F5344CB8AC3E}">
        <p14:creationId xmlns:p14="http://schemas.microsoft.com/office/powerpoint/2010/main" val="272879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9BBE3-8A18-7D19-1BD8-9E1BB6E72DE3}"/>
              </a:ext>
            </a:extLst>
          </p:cNvPr>
          <p:cNvSpPr>
            <a:spLocks noGrp="1"/>
          </p:cNvSpPr>
          <p:nvPr>
            <p:ph type="title"/>
          </p:nvPr>
        </p:nvSpPr>
        <p:spPr/>
        <p:txBody>
          <a:bodyPr/>
          <a:lstStyle/>
          <a:p>
            <a:r>
              <a:rPr lang="en-GB" dirty="0" err="1"/>
              <a:t>CBAM</a:t>
            </a:r>
            <a:r>
              <a:rPr lang="en-GB" dirty="0"/>
              <a:t>  - some hidden issues (aka trade policy meets emissions policy 101!)</a:t>
            </a:r>
          </a:p>
        </p:txBody>
      </p:sp>
      <p:sp>
        <p:nvSpPr>
          <p:cNvPr id="3" name="Text Placeholder 2">
            <a:extLst>
              <a:ext uri="{FF2B5EF4-FFF2-40B4-BE49-F238E27FC236}">
                <a16:creationId xmlns:a16="http://schemas.microsoft.com/office/drawing/2014/main" id="{4D0678F1-E95A-4D66-094C-6581363C46C3}"/>
              </a:ext>
            </a:extLst>
          </p:cNvPr>
          <p:cNvSpPr>
            <a:spLocks noGrp="1"/>
          </p:cNvSpPr>
          <p:nvPr>
            <p:ph type="body" sz="quarter" idx="10"/>
          </p:nvPr>
        </p:nvSpPr>
        <p:spPr/>
        <p:txBody>
          <a:bodyPr/>
          <a:lstStyle/>
          <a:p>
            <a:pPr>
              <a:spcBef>
                <a:spcPts val="300"/>
              </a:spcBef>
              <a:spcAft>
                <a:spcPts val="300"/>
              </a:spcAft>
            </a:pPr>
            <a:r>
              <a:rPr lang="en-GB" dirty="0"/>
              <a:t>We have so far spoken of “emissions pricing”. But this exists in two broad formats: </a:t>
            </a:r>
          </a:p>
          <a:p>
            <a:pPr lvl="1">
              <a:spcBef>
                <a:spcPts val="300"/>
              </a:spcBef>
              <a:spcAft>
                <a:spcPts val="300"/>
              </a:spcAft>
            </a:pPr>
            <a:r>
              <a:rPr lang="en-GB" dirty="0"/>
              <a:t>A flat carbon tax in dollars per tonne of CO</a:t>
            </a:r>
            <a:r>
              <a:rPr lang="en-GB" baseline="-25000" dirty="0"/>
              <a:t>2e</a:t>
            </a:r>
            <a:r>
              <a:rPr lang="en-GB" dirty="0"/>
              <a:t> = a fixed price of emissions</a:t>
            </a:r>
          </a:p>
          <a:p>
            <a:pPr lvl="1">
              <a:spcBef>
                <a:spcPts val="300"/>
              </a:spcBef>
              <a:spcAft>
                <a:spcPts val="300"/>
              </a:spcAft>
            </a:pPr>
            <a:r>
              <a:rPr lang="en-GB" dirty="0"/>
              <a:t>Quantitative approach that set a formal limit (“cap”) on allowable emissions – price reflects the fixed number of permits associated with the cap and demand. EU ETS is an example.</a:t>
            </a:r>
          </a:p>
          <a:p>
            <a:pPr>
              <a:spcBef>
                <a:spcPts val="300"/>
              </a:spcBef>
              <a:spcAft>
                <a:spcPts val="300"/>
              </a:spcAft>
            </a:pPr>
            <a:r>
              <a:rPr lang="en-GB" dirty="0"/>
              <a:t>Under quantitative approaches like ETS, the emissions price can fluctuate a lot</a:t>
            </a:r>
          </a:p>
          <a:p>
            <a:pPr lvl="1">
              <a:spcBef>
                <a:spcPts val="300"/>
              </a:spcBef>
              <a:spcAft>
                <a:spcPts val="300"/>
              </a:spcAft>
            </a:pPr>
            <a:r>
              <a:rPr lang="en-GB" dirty="0"/>
              <a:t>Economic shocks (</a:t>
            </a:r>
            <a:r>
              <a:rPr lang="en-GB" dirty="0" err="1"/>
              <a:t>e.g</a:t>
            </a:r>
            <a:r>
              <a:rPr lang="en-GB" dirty="0"/>
              <a:t> faster than expected economic growth)</a:t>
            </a:r>
          </a:p>
          <a:p>
            <a:pPr lvl="1">
              <a:spcBef>
                <a:spcPts val="300"/>
              </a:spcBef>
              <a:spcAft>
                <a:spcPts val="300"/>
              </a:spcAft>
            </a:pPr>
            <a:r>
              <a:rPr lang="en-GB" dirty="0"/>
              <a:t>Energy price shocks.</a:t>
            </a:r>
          </a:p>
          <a:p>
            <a:pPr>
              <a:spcBef>
                <a:spcPts val="300"/>
              </a:spcBef>
              <a:spcAft>
                <a:spcPts val="300"/>
              </a:spcAft>
            </a:pPr>
            <a:r>
              <a:rPr lang="en-GB" dirty="0"/>
              <a:t>As a general rule, quantitative approaches offer greater control of quantity of emissions; but perform less well in dealing with unexpected events because of price volatility and its economic effects.</a:t>
            </a:r>
          </a:p>
          <a:p>
            <a:pPr lvl="1">
              <a:spcBef>
                <a:spcPts val="300"/>
              </a:spcBef>
              <a:spcAft>
                <a:spcPts val="300"/>
              </a:spcAft>
            </a:pPr>
            <a:r>
              <a:rPr lang="en-GB" dirty="0"/>
              <a:t>(As an aside, the seminal work by the late Prof Martin Weitzman suggested that price-based approaches are better than quantitative approaches when dealing with stock pollutants like GHGs).</a:t>
            </a:r>
          </a:p>
          <a:p>
            <a:pPr>
              <a:spcBef>
                <a:spcPts val="300"/>
              </a:spcBef>
              <a:spcAft>
                <a:spcPts val="300"/>
              </a:spcAft>
            </a:pPr>
            <a:r>
              <a:rPr lang="en-GB" dirty="0"/>
              <a:t>Implication for </a:t>
            </a:r>
            <a:r>
              <a:rPr lang="en-GB" dirty="0" err="1"/>
              <a:t>CBAM</a:t>
            </a:r>
            <a:r>
              <a:rPr lang="en-GB" dirty="0"/>
              <a:t> is that the ad valorem rates imposed on partners can fluctuate significantly</a:t>
            </a:r>
          </a:p>
          <a:p>
            <a:pPr lvl="1">
              <a:spcBef>
                <a:spcPts val="300"/>
              </a:spcBef>
              <a:spcAft>
                <a:spcPts val="300"/>
              </a:spcAft>
            </a:pPr>
            <a:r>
              <a:rPr lang="en-GB" dirty="0"/>
              <a:t>Reduces certainty and predictability of market access (which was one of the benefits of rules-based multilateralism). Can have investment deterring effects. </a:t>
            </a:r>
          </a:p>
          <a:p>
            <a:pPr lvl="1">
              <a:spcBef>
                <a:spcPts val="300"/>
              </a:spcBef>
              <a:spcAft>
                <a:spcPts val="300"/>
              </a:spcAft>
            </a:pPr>
            <a:r>
              <a:rPr lang="en-GB" dirty="0"/>
              <a:t>Potentially exposes EU trade partners to transmission of EU macro shocks (e.g. inflationary episodes)</a:t>
            </a:r>
          </a:p>
          <a:p>
            <a:pPr marL="0" indent="-975">
              <a:buNone/>
            </a:pPr>
            <a:r>
              <a:rPr lang="en-GB" dirty="0"/>
              <a:t> </a:t>
            </a:r>
          </a:p>
          <a:p>
            <a:pPr lvl="1"/>
            <a:endParaRPr lang="en-GB" dirty="0"/>
          </a:p>
        </p:txBody>
      </p:sp>
    </p:spTree>
    <p:extLst>
      <p:ext uri="{BB962C8B-B14F-4D97-AF65-F5344CB8AC3E}">
        <p14:creationId xmlns:p14="http://schemas.microsoft.com/office/powerpoint/2010/main" val="3488054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2E5E08-0866-4668-BEDC-E8F49CAA308D}"/>
              </a:ext>
            </a:extLst>
          </p:cNvPr>
          <p:cNvSpPr>
            <a:spLocks noGrp="1"/>
          </p:cNvSpPr>
          <p:nvPr>
            <p:ph type="title"/>
          </p:nvPr>
        </p:nvSpPr>
        <p:spPr/>
        <p:txBody>
          <a:bodyPr/>
          <a:lstStyle/>
          <a:p>
            <a:r>
              <a:rPr lang="en-GB" dirty="0"/>
              <a:t>Modelling the effects of </a:t>
            </a:r>
            <a:r>
              <a:rPr lang="en-GB" dirty="0" err="1"/>
              <a:t>CBAM</a:t>
            </a:r>
            <a:endParaRPr lang="en-GB" dirty="0"/>
          </a:p>
        </p:txBody>
      </p:sp>
      <p:sp>
        <p:nvSpPr>
          <p:cNvPr id="4" name="Text Placeholder 3">
            <a:extLst>
              <a:ext uri="{FF2B5EF4-FFF2-40B4-BE49-F238E27FC236}">
                <a16:creationId xmlns:a16="http://schemas.microsoft.com/office/drawing/2014/main" id="{E48E8B3A-CF5A-119C-DD9F-6646A5DE39F4}"/>
              </a:ext>
            </a:extLst>
          </p:cNvPr>
          <p:cNvSpPr>
            <a:spLocks noGrp="1"/>
          </p:cNvSpPr>
          <p:nvPr>
            <p:ph type="body" sz="quarter" idx="10"/>
          </p:nvPr>
        </p:nvSpPr>
        <p:spPr/>
        <p:txBody>
          <a:bodyPr/>
          <a:lstStyle/>
          <a:p>
            <a:pPr>
              <a:spcBef>
                <a:spcPts val="300"/>
              </a:spcBef>
              <a:spcAft>
                <a:spcPts val="300"/>
              </a:spcAft>
            </a:pPr>
            <a:r>
              <a:rPr lang="en-US" dirty="0"/>
              <a:t>Need to make assumptions about emissions prices in EU  and in partners. Could consider two scenarios e.g. using IEA World Energy Outlook forecasts for 2030. E.g.</a:t>
            </a:r>
          </a:p>
          <a:p>
            <a:pPr lvl="1">
              <a:spcBef>
                <a:spcPts val="300"/>
              </a:spcBef>
              <a:spcAft>
                <a:spcPts val="300"/>
              </a:spcAft>
            </a:pPr>
            <a:r>
              <a:rPr lang="en-GB" dirty="0"/>
              <a:t>Stated policies @ $90/tonne in 2030 in EU (“stated”)</a:t>
            </a:r>
          </a:p>
          <a:p>
            <a:pPr lvl="1">
              <a:spcBef>
                <a:spcPts val="300"/>
              </a:spcBef>
              <a:spcAft>
                <a:spcPts val="300"/>
              </a:spcAft>
            </a:pPr>
            <a:r>
              <a:rPr lang="en-GB" dirty="0"/>
              <a:t>Announced pledges @</a:t>
            </a:r>
            <a:r>
              <a:rPr lang="fr-CH" dirty="0"/>
              <a:t>$</a:t>
            </a:r>
            <a:r>
              <a:rPr lang="en-GB" dirty="0"/>
              <a:t>135/tonne in 2030 in EU (“pledged”)</a:t>
            </a:r>
            <a:endParaRPr lang="en-US" dirty="0"/>
          </a:p>
          <a:p>
            <a:pPr>
              <a:spcBef>
                <a:spcPts val="300"/>
              </a:spcBef>
              <a:spcAft>
                <a:spcPts val="300"/>
              </a:spcAft>
            </a:pPr>
            <a:r>
              <a:rPr lang="en-US" dirty="0"/>
              <a:t>Need to make assumptions about product coverage: E.g.</a:t>
            </a:r>
          </a:p>
          <a:p>
            <a:pPr lvl="1">
              <a:spcBef>
                <a:spcPts val="300"/>
              </a:spcBef>
              <a:spcAft>
                <a:spcPts val="300"/>
              </a:spcAft>
            </a:pPr>
            <a:r>
              <a:rPr lang="en-US" dirty="0"/>
              <a:t>“Basic range” as per political settlement in 2022: Iron &amp; steel,</a:t>
            </a:r>
            <a:r>
              <a:rPr lang="en-GB" dirty="0"/>
              <a:t> aluminium</a:t>
            </a:r>
            <a:r>
              <a:rPr lang="en-US" dirty="0"/>
              <a:t>, fertilizer, cement, hydrogen, electricity</a:t>
            </a:r>
          </a:p>
          <a:p>
            <a:pPr lvl="1">
              <a:spcBef>
                <a:spcPts val="300"/>
              </a:spcBef>
              <a:spcAft>
                <a:spcPts val="300"/>
              </a:spcAft>
            </a:pPr>
            <a:r>
              <a:rPr lang="en-US" dirty="0"/>
              <a:t> “Wide  case”: As above plus, organic chemicals and selected downstream products: (</a:t>
            </a:r>
            <a:r>
              <a:rPr lang="en-US" dirty="0" err="1"/>
              <a:t>i</a:t>
            </a:r>
            <a:r>
              <a:rPr lang="en-US" dirty="0"/>
              <a:t>) other metals; (ii) electrical goods; (iii) equipment and machinery; (iv) transportation equipment; (v) crops; (vi) </a:t>
            </a:r>
            <a:r>
              <a:rPr lang="en-GB" dirty="0"/>
              <a:t>food products, beverages </a:t>
            </a:r>
            <a:r>
              <a:rPr lang="en-GB"/>
              <a:t>and tobacco. </a:t>
            </a:r>
            <a:endParaRPr lang="en-GB" dirty="0"/>
          </a:p>
          <a:p>
            <a:pPr>
              <a:spcBef>
                <a:spcPts val="300"/>
              </a:spcBef>
              <a:spcAft>
                <a:spcPts val="300"/>
              </a:spcAft>
            </a:pPr>
            <a:r>
              <a:rPr lang="en-US" dirty="0"/>
              <a:t>So four scenarios (2 price assumptions, 2 product coverage assumptions).</a:t>
            </a:r>
          </a:p>
          <a:p>
            <a:pPr>
              <a:spcBef>
                <a:spcPts val="300"/>
              </a:spcBef>
              <a:spcAft>
                <a:spcPts val="300"/>
              </a:spcAft>
            </a:pPr>
            <a:r>
              <a:rPr lang="en-US" dirty="0"/>
              <a:t>Use the OECD Trade in Embodied CO2 (TECO2) dataset, which is based on input-output tables, and enables a complete understanding of inputs fully capturing indirect uses. </a:t>
            </a:r>
          </a:p>
          <a:p>
            <a:pPr lvl="1">
              <a:spcBef>
                <a:spcPts val="300"/>
              </a:spcBef>
              <a:spcAft>
                <a:spcPts val="300"/>
              </a:spcAft>
            </a:pPr>
            <a:r>
              <a:rPr lang="en-US" dirty="0"/>
              <a:t>It is presented in the same structure as the OECD Trade In Value Added (</a:t>
            </a:r>
            <a:r>
              <a:rPr lang="en-US" dirty="0" err="1"/>
              <a:t>TiVA</a:t>
            </a:r>
            <a:r>
              <a:rPr lang="en-US" dirty="0"/>
              <a:t>) dataset, which reports trade flows and is used as the denominator in the </a:t>
            </a:r>
            <a:r>
              <a:rPr lang="en-US" dirty="0" err="1"/>
              <a:t>CBAM</a:t>
            </a:r>
            <a:r>
              <a:rPr lang="en-US" dirty="0"/>
              <a:t> calculation. The </a:t>
            </a:r>
            <a:r>
              <a:rPr lang="en-US" dirty="0" err="1"/>
              <a:t>TiVA</a:t>
            </a:r>
            <a:r>
              <a:rPr lang="en-US" dirty="0"/>
              <a:t> is also used in the trade modelling and allows the </a:t>
            </a:r>
            <a:r>
              <a:rPr lang="en-US" dirty="0" err="1"/>
              <a:t>CBAM</a:t>
            </a:r>
            <a:r>
              <a:rPr lang="en-US" dirty="0"/>
              <a:t> ratios to be applied seamlessly. </a:t>
            </a:r>
          </a:p>
          <a:p>
            <a:pPr lvl="1"/>
            <a:r>
              <a:rPr lang="en-US" dirty="0" err="1"/>
              <a:t>TiVA</a:t>
            </a:r>
            <a:r>
              <a:rPr lang="en-US" dirty="0"/>
              <a:t> and TECO2 cover 45 sectors and 65 countries. </a:t>
            </a:r>
          </a:p>
          <a:p>
            <a:endParaRPr lang="en-US" dirty="0"/>
          </a:p>
          <a:p>
            <a:pPr lvl="1"/>
            <a:endParaRPr lang="en-US" dirty="0"/>
          </a:p>
        </p:txBody>
      </p:sp>
    </p:spTree>
    <p:extLst>
      <p:ext uri="{BB962C8B-B14F-4D97-AF65-F5344CB8AC3E}">
        <p14:creationId xmlns:p14="http://schemas.microsoft.com/office/powerpoint/2010/main" val="192137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B60E2-027A-B0BF-63CB-CCB18A5EB3EA}"/>
              </a:ext>
            </a:extLst>
          </p:cNvPr>
          <p:cNvSpPr>
            <a:spLocks noGrp="1"/>
          </p:cNvSpPr>
          <p:nvPr>
            <p:ph type="title"/>
          </p:nvPr>
        </p:nvSpPr>
        <p:spPr>
          <a:xfrm>
            <a:off x="520700" y="270000"/>
            <a:ext cx="11150600" cy="860400"/>
          </a:xfrm>
        </p:spPr>
        <p:txBody>
          <a:bodyPr anchor="t">
            <a:normAutofit/>
          </a:bodyPr>
          <a:lstStyle/>
          <a:p>
            <a:r>
              <a:rPr lang="en-GB" dirty="0" err="1"/>
              <a:t>CBAM</a:t>
            </a:r>
            <a:r>
              <a:rPr lang="en-GB" dirty="0"/>
              <a:t> rates and effects </a:t>
            </a:r>
          </a:p>
        </p:txBody>
      </p:sp>
      <p:sp>
        <p:nvSpPr>
          <p:cNvPr id="17" name="Content Placeholder 3">
            <a:extLst>
              <a:ext uri="{FF2B5EF4-FFF2-40B4-BE49-F238E27FC236}">
                <a16:creationId xmlns:a16="http://schemas.microsoft.com/office/drawing/2014/main" id="{D00947EE-6A38-2533-289A-27BDD2B44989}"/>
              </a:ext>
            </a:extLst>
          </p:cNvPr>
          <p:cNvSpPr>
            <a:spLocks noGrp="1"/>
          </p:cNvSpPr>
          <p:nvPr>
            <p:ph sz="quarter" idx="12"/>
          </p:nvPr>
        </p:nvSpPr>
        <p:spPr>
          <a:xfrm>
            <a:off x="6203950" y="1333500"/>
            <a:ext cx="5468937" cy="4597401"/>
          </a:xfrm>
        </p:spPr>
        <p:txBody>
          <a:bodyPr/>
          <a:lstStyle/>
          <a:p>
            <a:pPr lvl="2"/>
            <a:r>
              <a:rPr lang="en-US" dirty="0"/>
              <a:t>Baseline reflects duties for the sector absent </a:t>
            </a:r>
            <a:r>
              <a:rPr lang="en-US" dirty="0" err="1"/>
              <a:t>CBAM</a:t>
            </a:r>
            <a:endParaRPr lang="en-US" dirty="0"/>
          </a:p>
          <a:p>
            <a:pPr lvl="2"/>
            <a:r>
              <a:rPr lang="en-US" dirty="0"/>
              <a:t>Four scenarios reflecting low/ high prices and basic/ wide product coverage.</a:t>
            </a:r>
          </a:p>
          <a:p>
            <a:pPr lvl="2"/>
            <a:r>
              <a:rPr lang="en-US" dirty="0"/>
              <a:t>Quite a broad dispersion reflecting emissions prices and  emissions intensity.</a:t>
            </a:r>
          </a:p>
          <a:p>
            <a:pPr lvl="2"/>
            <a:r>
              <a:rPr lang="en-US" dirty="0"/>
              <a:t>Effects of the </a:t>
            </a:r>
            <a:r>
              <a:rPr lang="en-US" dirty="0" err="1"/>
              <a:t>CBAM</a:t>
            </a:r>
            <a:r>
              <a:rPr lang="en-US" dirty="0"/>
              <a:t>  on imports analogous to traditional tariffs, except that </a:t>
            </a:r>
            <a:r>
              <a:rPr lang="en-US" dirty="0" err="1"/>
              <a:t>CBAM</a:t>
            </a:r>
            <a:r>
              <a:rPr lang="en-US" dirty="0"/>
              <a:t> ad valorem rates would vary with changes in emissions prices and embodied emissions.</a:t>
            </a:r>
          </a:p>
          <a:p>
            <a:pPr lvl="2"/>
            <a:r>
              <a:rPr lang="en-US" dirty="0"/>
              <a:t>Standard tariff effects on trade</a:t>
            </a:r>
          </a:p>
          <a:p>
            <a:pPr lvl="3"/>
            <a:r>
              <a:rPr lang="en-US" dirty="0"/>
              <a:t>Acts as a tax on EU exports: increases domestic  prices in covered sectors and </a:t>
            </a:r>
            <a:r>
              <a:rPr lang="en-US" dirty="0" err="1"/>
              <a:t>favours</a:t>
            </a:r>
            <a:r>
              <a:rPr lang="en-US" dirty="0"/>
              <a:t> sales to domestic markets</a:t>
            </a:r>
          </a:p>
          <a:p>
            <a:pPr lvl="3"/>
            <a:r>
              <a:rPr lang="en-US" dirty="0"/>
              <a:t>Reallocation of resources away from non-covered sectors</a:t>
            </a:r>
          </a:p>
          <a:p>
            <a:pPr lvl="2"/>
            <a:r>
              <a:rPr lang="en-US" dirty="0"/>
              <a:t>Improves EU terms of trade which results in a real exchange rate appreciation, dampening all exports.</a:t>
            </a:r>
          </a:p>
          <a:p>
            <a:pPr lvl="2"/>
            <a:r>
              <a:rPr lang="en-US" dirty="0"/>
              <a:t>Overall EU exports fall between 1-2% per year.</a:t>
            </a:r>
          </a:p>
        </p:txBody>
      </p:sp>
      <p:graphicFrame>
        <p:nvGraphicFramePr>
          <p:cNvPr id="5" name="Content Placeholder 4">
            <a:extLst>
              <a:ext uri="{FF2B5EF4-FFF2-40B4-BE49-F238E27FC236}">
                <a16:creationId xmlns:a16="http://schemas.microsoft.com/office/drawing/2014/main" id="{D52B95F9-CBD0-F9F9-02BC-D7ECB6A7246C}"/>
              </a:ext>
            </a:extLst>
          </p:cNvPr>
          <p:cNvGraphicFramePr>
            <a:graphicFrameLocks noGrp="1"/>
          </p:cNvGraphicFramePr>
          <p:nvPr>
            <p:ph sz="quarter" idx="11"/>
            <p:extLst>
              <p:ext uri="{D42A27DB-BD31-4B8C-83A1-F6EECF244321}">
                <p14:modId xmlns:p14="http://schemas.microsoft.com/office/powerpoint/2010/main" val="2892980756"/>
              </p:ext>
            </p:extLst>
          </p:nvPr>
        </p:nvGraphicFramePr>
        <p:xfrm>
          <a:off x="520701" y="1333500"/>
          <a:ext cx="5467350" cy="45974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0387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E9B98-9F41-F478-5FA2-0979BD86BAF4}"/>
              </a:ext>
            </a:extLst>
          </p:cNvPr>
          <p:cNvSpPr>
            <a:spLocks noGrp="1"/>
          </p:cNvSpPr>
          <p:nvPr>
            <p:ph type="title"/>
          </p:nvPr>
        </p:nvSpPr>
        <p:spPr>
          <a:xfrm>
            <a:off x="520700" y="270000"/>
            <a:ext cx="11150600" cy="860400"/>
          </a:xfrm>
        </p:spPr>
        <p:txBody>
          <a:bodyPr anchor="t">
            <a:normAutofit/>
          </a:bodyPr>
          <a:lstStyle/>
          <a:p>
            <a:r>
              <a:rPr lang="en-GB" dirty="0"/>
              <a:t>Economic effects</a:t>
            </a:r>
          </a:p>
        </p:txBody>
      </p:sp>
      <p:sp>
        <p:nvSpPr>
          <p:cNvPr id="10" name="Content Placeholder 3">
            <a:extLst>
              <a:ext uri="{FF2B5EF4-FFF2-40B4-BE49-F238E27FC236}">
                <a16:creationId xmlns:a16="http://schemas.microsoft.com/office/drawing/2014/main" id="{67966B3C-72CB-B201-9A71-3759166D0D87}"/>
              </a:ext>
            </a:extLst>
          </p:cNvPr>
          <p:cNvSpPr>
            <a:spLocks noGrp="1"/>
          </p:cNvSpPr>
          <p:nvPr>
            <p:ph sz="quarter" idx="12"/>
          </p:nvPr>
        </p:nvSpPr>
        <p:spPr>
          <a:xfrm>
            <a:off x="5369800" y="1333500"/>
            <a:ext cx="6303088" cy="4800600"/>
          </a:xfrm>
        </p:spPr>
        <p:txBody>
          <a:bodyPr/>
          <a:lstStyle/>
          <a:p>
            <a:pPr lvl="2"/>
            <a:r>
              <a:rPr lang="en-US" dirty="0"/>
              <a:t>For EU, </a:t>
            </a:r>
            <a:r>
              <a:rPr lang="en-US" dirty="0" err="1"/>
              <a:t>CBAM</a:t>
            </a:r>
            <a:r>
              <a:rPr lang="en-US" dirty="0"/>
              <a:t> improves the terms of trade, which increases GDP. But impacts on the price of key capital goods affects the cost of capital, reducing investment and growth. Balance depends on modelling sensitivities – here they are on balance negative.</a:t>
            </a:r>
          </a:p>
          <a:p>
            <a:pPr lvl="2"/>
            <a:r>
              <a:rPr lang="en-US" dirty="0"/>
              <a:t>For partners, the key transmission mechanisms are terms of trade and real exchange rate effects.</a:t>
            </a:r>
          </a:p>
          <a:p>
            <a:pPr lvl="2"/>
            <a:r>
              <a:rPr lang="en-US" dirty="0"/>
              <a:t>There are relatively muted effects on China (mildly negative to mildly positive). Substantial falls in </a:t>
            </a:r>
            <a:r>
              <a:rPr lang="en-US" dirty="0" err="1"/>
              <a:t>CBAM</a:t>
            </a:r>
            <a:r>
              <a:rPr lang="en-US" dirty="0"/>
              <a:t> exports, but real exchange rate depreciation stimulates other exports.</a:t>
            </a:r>
          </a:p>
          <a:p>
            <a:pPr lvl="2"/>
            <a:r>
              <a:rPr lang="en-US" dirty="0"/>
              <a:t>Modest effects elsewhere.</a:t>
            </a:r>
          </a:p>
          <a:p>
            <a:pPr lvl="2"/>
            <a:r>
              <a:rPr lang="en-US" dirty="0"/>
              <a:t>Stronger effects on Sub-Saharan Africa. High ad valorem rates leading to marked deterioration in terms of trade. Depreciation in real exchange rate. increases costs of imported capital inputs, reducing capital stock. Because </a:t>
            </a:r>
            <a:r>
              <a:rPr lang="en-US" dirty="0" err="1"/>
              <a:t>SSA</a:t>
            </a:r>
            <a:r>
              <a:rPr lang="en-US" dirty="0"/>
              <a:t> economies are particularly </a:t>
            </a:r>
            <a:r>
              <a:rPr lang="en-US" dirty="0" err="1"/>
              <a:t>labour</a:t>
            </a:r>
            <a:r>
              <a:rPr lang="en-US" dirty="0"/>
              <a:t> intensive, this adversely effects economic growth  </a:t>
            </a:r>
          </a:p>
          <a:p>
            <a:pPr lvl="2"/>
            <a:r>
              <a:rPr lang="en-US" dirty="0"/>
              <a:t>Main caveats on results:</a:t>
            </a:r>
          </a:p>
          <a:p>
            <a:pPr lvl="3"/>
            <a:r>
              <a:rPr lang="en-US" dirty="0"/>
              <a:t>Internal adjustment effects may be complex.</a:t>
            </a:r>
          </a:p>
          <a:p>
            <a:pPr lvl="3"/>
            <a:r>
              <a:rPr lang="en-US" dirty="0"/>
              <a:t>Ignores dynamic effects of </a:t>
            </a:r>
            <a:r>
              <a:rPr lang="en-US" dirty="0" err="1"/>
              <a:t>CBAM</a:t>
            </a:r>
            <a:r>
              <a:rPr lang="en-US" dirty="0"/>
              <a:t> volatility on investment </a:t>
            </a:r>
          </a:p>
          <a:p>
            <a:pPr lvl="3"/>
            <a:endParaRPr lang="en-US" dirty="0"/>
          </a:p>
        </p:txBody>
      </p:sp>
      <p:graphicFrame>
        <p:nvGraphicFramePr>
          <p:cNvPr id="8" name="Content Placeholder 7">
            <a:extLst>
              <a:ext uri="{FF2B5EF4-FFF2-40B4-BE49-F238E27FC236}">
                <a16:creationId xmlns:a16="http://schemas.microsoft.com/office/drawing/2014/main" id="{A0D85ADB-C24B-86CF-9D4B-D139619C471B}"/>
              </a:ext>
            </a:extLst>
          </p:cNvPr>
          <p:cNvGraphicFramePr>
            <a:graphicFrameLocks noGrp="1"/>
          </p:cNvGraphicFramePr>
          <p:nvPr>
            <p:ph sz="quarter" idx="11"/>
            <p:extLst>
              <p:ext uri="{D42A27DB-BD31-4B8C-83A1-F6EECF244321}">
                <p14:modId xmlns:p14="http://schemas.microsoft.com/office/powerpoint/2010/main" val="827928343"/>
              </p:ext>
            </p:extLst>
          </p:nvPr>
        </p:nvGraphicFramePr>
        <p:xfrm>
          <a:off x="520700" y="1333500"/>
          <a:ext cx="4695676" cy="38337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38693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 val="&lt;smart xmlns:xsd=&quot;http://www.w3.org/2001/XMLSchema&quot; xmlns:xsi=&quot;http://www.w3.org/2001/XMLSchema-instance&quot;&gt;&lt;presentationSettings&gt;&lt;stickerPosition&gt;TR|41,2&lt;/stickerPosition&gt;&lt;agenda createSections=&quot;false&quot; enableNavigation=&quot;false&quot; id=&quot;ee4115ef-0743-4931-9faa-0702c4ba775c&quot; isTouched=&quot;false&quot; mode=&quot;Agenda&quot; showDuration=&quot;false&quot; showHeaders=&quot;false&quot; showOnlyStartTime=&quot;false&quot; showPageNumber=&quot;false&quot; showResponsible=&quot;false&quot; showSubTopics=&quot;false&quot; showTimeSlot=&quot;false&quot; showTopicNumber=&quot;false&quot; slidesForSubTopics=&quot;false&quot; timeFormat=&quot;00000000-0000-0000-0000-000000000000&quot; title=&quot;Agenda&quot;&gt;&lt;columns&gt;&lt;column displayIndex=&quot;0&quot; header=&quot;#&quot; id=&quot;8fc7e105-5a32-4a72-bc85-7d3ff1e7b9d7&quot; visible=&quot;true&quot; width=&quot;170&quot; /&gt;&lt;column displayIndex=&quot;1&quot; header=&quot;Topic&quot; id=&quot;8f81a0ad-7497-4bbb-a001-838bad8c0faa&quot; visible=&quot;true&quot; width=&quot;160&quot; /&gt;&lt;column displayIndex=&quot;2&quot; header=&quot;Responsible&quot; id=&quot;2f9b06db-11e3-45bc-aecb-cf6141b9856b&quot; visible=&quot;true&quot; width=&quot;165&quot; /&gt;&lt;column displayIndex=&quot;3&quot; header=&quot;Duration&quot; id=&quot;99d05e97-02f5-4087-be8e-b10736e0c9ca&quot; visible=&quot;true&quot; width=&quot;150&quot; /&gt;&lt;column displayIndex=&quot;4&quot; header=&quot;Time&quot; id=&quot;fd356bfd-687f-40e8-b861-574837edbc46&quot; visible=&quot;true&quot; width=&quot;180&quot; /&gt;&lt;column displayIndex=&quot;5&quot; header=&quot;Page&quot; id=&quot;db91063f-fada-4f32-86c9-9368cd93fa26&quot; visible=&quot;true&quot; width=&quot;170&quot; /&gt;&lt;/columns&gt;&lt;layout /&gt;&lt;rows /&gt;&lt;/agenda&gt;&lt;template id=&quot;https://frontiereconomics.sharepoint.com/sites/ContentDelivery/Ampler/Shared Documents/Ampler Resources/Frontier Economics PowerPoint/x. Templates/Slide masters/General/Frontier Standard Template.169.potx&quot; lastModified=&quot;2023-10-20T14:33:59+02:00&quot; name=&quot;Frontier Standard Template.169.potx&quot; slideMasterName=&quot;Red White Report&quot;&gt;&lt;LayoutNames&gt;&lt;Name&gt;Front Cover&lt;/Name&gt;&lt;Name&gt;Front Cover Spark&lt;/Name&gt;&lt;Name&gt;Standard&lt;/Name&gt;&lt;Name&gt;Text Placeholder&lt;/Name&gt;&lt;Name&gt;2 Horizontal&lt;/Name&gt;&lt;Name&gt;2 Vertical&lt;/Name&gt;&lt;Name&gt;2 Vertical + Headings&lt;/Name&gt;&lt;Name&gt;3 Vertical&lt;/Name&gt;&lt;Name&gt;3 Vertical + Headings&lt;/Name&gt;&lt;Name&gt;2 x 2&lt;/Name&gt;&lt;Name&gt;2 x 2 + Headings&lt;/Name&gt;&lt;Name&gt;Golden Ratio Vertical&lt;/Name&gt;&lt;Name&gt;Golden Ratio Horizontal&lt;/Name&gt;&lt;Name&gt;Back Cover&lt;/Name&gt;&lt;Name&gt;Back Cover Spark&lt;/Name&gt;&lt;/LayoutNames&gt;&lt;/template&gt;&lt;theme&gt;&lt;recentColors /&gt;&lt;/theme&gt;&lt;librarySettings isLinkable=&quot;false&quot;&gt;&lt;languages&gt;&lt;language&gt;en-GB&lt;/language&gt;&lt;language&gt;fr-FR&lt;/language&gt;&lt;language&gt;de-DE&lt;/language&gt;&lt;language&gt;es-ES&lt;/language&gt;&lt;/languages&gt;&lt;/librarySettings&gt;&lt;dynamicFieldSettings&gt;&lt;fieldDefinitions&gt;&lt;fieldDefinition description=&quot;Legal disclaimer&quot; id=&quot;b04f1e97822b4d1192fbe72ca125b8a0&quot; isFreeTextAllowed=&quot;false&quot; isRequired=&quot;false&quot; name=&quot;Disclaimer&quot; type=&quot;TextBlockLanguageDependent&quot;&gt;&lt;languageOptions&gt;&lt;option language=&quot;en-GB&quot;&gt;&lt;options&gt;&lt;option value=&quot;Frontier Economics Ltd is a member of the Frontier Economics network, which consists of two separate companies based in Europe (Frontier Economics Ltd) and Australia (Frontier Economics Pty Ltd). Both companies are independently owned, and legal commitments entered into by one company do not impose any obligations on the other company in the network. All views expressed in this document are the views of Frontier Economics Ltd.&quot; /&gt;&lt;/options&gt;&lt;/option&gt;&lt;option language=&quot;de-DE&quot;&gt;&lt;options&gt;&lt;option value=&quot;Frontier Economics Ltd ist Teil des Frontier Economics Netzwerks, welches aus zwei unabhängigen Firmen in Europa (Frontier Economics Ltd) und Australien (Frontier Economics Pty Ltd) besteht. Beide Firmen sind in unabhängigem Besitz und Management, und rechtliche Verpflichtungen einer Firma erlegen keine Verpflich-tungen auf die andere Firma des Netzwerks. Alle im hier vorliegenden Dokument geäußerten Meinungen sind die Meinungen von Frontier Economics Ltd.&quot; /&gt;&lt;/options&gt;&lt;/option&gt;&lt;option language=&quot;es-ES&quot;&gt;&lt;options&gt;&lt;option value=&quot;Frontier Economics Ltd es miembro de la red Frontier Economics, que consiste de dos empresas separadas, una basada en Europa (Frontier Economics Ltd) y otra en Australia (Frontier Economics Pty). Estas dos empresas tienen distinta propiedad  y los compromisos legales de una no imponen ninguna obligación a la otra. Todas las opiniones expresadas en este documento son exclusivas de Frontier Economics Ltd.&quot; /&gt;&lt;/options&gt;&lt;/option&gt;&lt;option language=&quot;fr-FR&quot;&gt;&lt;options&gt;&lt;option value=&quot;Frontier Economics Ltd est membre du réseau Frontier Economics, composé de deux sociétés distinctes établies en Europe (Frontier Economics Ltd) et en Australie (Frontier Economics Pty). Les actionnaires des deux entités sont indépendants et les engagements légaux pris par l'une des sociétés ne lient pas l'autre société du réseau. L'ensemble des opinions exprimées dans ce document sont celles de Frontier Economics Ltd.&quot; /&gt;&lt;/options&gt;&lt;/option&gt;&lt;/languageOptions&gt;&lt;/fieldDefinition&gt;&lt;/fieldDefinitions&gt;&lt;fields&gt;&lt;field id=&quot;b04f1e97822b4d1192fbe72ca125b8a0&quot; isFilled=&quot;true&quot;&gt;&lt;value&gt;&lt;![CDATA[Frontier Economics Ltd is a member of the Frontier Economics network, which consists of two separate companies based in Europe (Frontier Economics Ltd) and Australia (Frontier Economics Pty Ltd). Both companies are independently owned, and legal commitments entered into by one company do not impose any obligations on the other company in the network. All views expressed in this document are the views of Frontier Economics Ltd.]]&gt;&lt;/value&gt;&lt;/field&gt;&lt;/fields&gt;&lt;/dynamicFieldSettings&gt;&lt;rules&gt;&lt;disabled /&gt;&lt;/rules&gt;&lt;/presentationSettings&gt;&lt;/smart&gt;"/>
</p:tagLst>
</file>

<file path=ppt/tags/tag2.xml><?xml version="1.0" encoding="utf-8"?>
<p:tagLst xmlns:a="http://schemas.openxmlformats.org/drawingml/2006/main" xmlns:r="http://schemas.openxmlformats.org/officeDocument/2006/relationships" xmlns:p="http://schemas.openxmlformats.org/presentationml/2006/main">
  <p:tag name="SMART" val="&lt;smart xmlns:xsd=&quot;http://www.w3.org/2001/XMLSchema&quot; xmlns:xsi=&quot;http://www.w3.org/2001/XMLSchema-instance&quot;&gt;&lt;shapeSettings id=&quot;e0b59932-086f-41d5-a8ea-7c0637697764&quot; isFootnotesShape=&quot;false&quot;&gt;&lt;dynamicField id=&quot;b04f1e97822b4d1192fbe72ca125b8a0&quot; isFilled=&quot;true&quot;&gt;&lt;value&gt;&lt;![CDATA[Frontier Economics Ltd is a member of the Frontier Economics network, which consists of two separate companies based in Europe (Frontier Economics Ltd) and Australia (Frontier Economics Pty Ltd). Both companies are independently owned, and legal commitments entered into by one company do not impose any obligations on the other company in the network. All views expressed in this document are the views of Frontier Economics Ltd.]]&gt;&lt;/value&gt;&lt;/dynamicField&gt;&lt;/shapeSettings&gt;&lt;/smart&gt;"/>
</p:tagLst>
</file>

<file path=ppt/tags/tag3.xml><?xml version="1.0" encoding="utf-8"?>
<p:tagLst xmlns:a="http://schemas.openxmlformats.org/drawingml/2006/main" xmlns:r="http://schemas.openxmlformats.org/officeDocument/2006/relationships" xmlns:p="http://schemas.openxmlformats.org/presentationml/2006/main">
  <p:tag name="SMART" val="&lt;smart xmlns:xsd=&quot;http://www.w3.org/2001/XMLSchema&quot; xmlns:xsi=&quot;http://www.w3.org/2001/XMLSchema-instance&quot;&gt;&lt;shapeSettings id=&quot;e0b59932-086f-41d5-a8ea-7c0637697764&quot; isFootnotesShape=&quot;false&quot;&gt;&lt;dynamicField id=&quot;b04f1e97822b4d1192fbe72ca125b8a0&quot; isFilled=&quot;true&quot;&gt;&lt;value&gt;&lt;![CDATA[Frontier Economics Ltd is a member of the Frontier Economics network, which consists of two separate companies based in Europe (Frontier Economics Ltd) and Australia (Frontier Economics Pty Ltd). Both companies are independently owned, and legal commitments entered into by one company do not impose any obligations on the other company in the network. All views expressed in this document are the views of Frontier Economics Ltd.]]&gt;&lt;/value&gt;&lt;/dynamicField&gt;&lt;/shapeSettings&gt;&lt;/smart&gt;"/>
</p:tagLst>
</file>

<file path=ppt/theme/theme1.xml><?xml version="1.0" encoding="utf-8"?>
<a:theme xmlns:a="http://schemas.openxmlformats.org/drawingml/2006/main" name="Red White Report">
  <a:themeElements>
    <a:clrScheme name="Custom 26">
      <a:dk1>
        <a:srgbClr val="2D2926"/>
      </a:dk1>
      <a:lt1>
        <a:sysClr val="window" lastClr="FFFFFF"/>
      </a:lt1>
      <a:dk2>
        <a:srgbClr val="FFFFFF"/>
      </a:dk2>
      <a:lt2>
        <a:srgbClr val="971B2F"/>
      </a:lt2>
      <a:accent1>
        <a:srgbClr val="971B2F"/>
      </a:accent1>
      <a:accent2>
        <a:srgbClr val="CD001A"/>
      </a:accent2>
      <a:accent3>
        <a:srgbClr val="003D4C"/>
      </a:accent3>
      <a:accent4>
        <a:srgbClr val="9EA700"/>
      </a:accent4>
      <a:accent5>
        <a:srgbClr val="2F6F7A"/>
      </a:accent5>
      <a:accent6>
        <a:srgbClr val="F2CD00"/>
      </a:accent6>
      <a:hlink>
        <a:srgbClr val="0563C1"/>
      </a:hlink>
      <a:folHlink>
        <a:srgbClr val="954F72"/>
      </a:folHlink>
    </a:clrScheme>
    <a:fontScheme name="Custom 4">
      <a:majorFont>
        <a:latin typeface="Franklin Gothic Medium C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9050">
          <a:solidFill>
            <a:schemeClr val="bg2"/>
          </a:solidFill>
        </a:ln>
      </a:spPr>
      <a:bodyPr lIns="36000" tIns="36000" rIns="36000" bIns="36000" rtlCol="0" anchor="ctr"/>
      <a:lstStyle>
        <a:defPPr algn="ctr">
          <a:defRPr sz="12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a:defPPr>
      </a:lstStyle>
    </a:txDef>
  </a:objectDefaults>
  <a:extraClrSchemeLst/>
  <a:custClrLst>
    <a:custClr name="Merlot Red">
      <a:srgbClr val="971B2F"/>
    </a:custClr>
    <a:custClr name="Hot Sauce Red">
      <a:srgbClr val="CD001A"/>
    </a:custClr>
    <a:custClr name="Peacock Blue">
      <a:srgbClr val="2F6F7A"/>
    </a:custClr>
    <a:custClr name="Midnight Blue">
      <a:srgbClr val="003D4C"/>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Grey Sky Blue">
      <a:srgbClr val="D1E0D7"/>
    </a:custClr>
    <a:custClr name="Pine Green">
      <a:srgbClr val="3D441E"/>
    </a:custClr>
    <a:custClr name="Banana Yellow">
      <a:srgbClr val="F2CD0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Sage Grey">
      <a:srgbClr val="D0D1AB"/>
    </a:custClr>
    <a:custClr name="Matcha Green">
      <a:srgbClr val="9EA700"/>
    </a:custClr>
    <a:custClr name="Tango Orange">
      <a:srgbClr val="DE7C0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Espresso Black">
      <a:srgbClr val="2D2926"/>
    </a:custClr>
    <a:custClr name="Tennis Ball Green">
      <a:srgbClr val="E3E935"/>
    </a:custClr>
    <a:custClr name="Royal Purple">
      <a:srgbClr val="5D295F"/>
    </a:custClr>
  </a:custClrLst>
  <a:extLst>
    <a:ext uri="{05A4C25C-085E-4340-85A3-A5531E510DB2}">
      <thm15:themeFamily xmlns:thm15="http://schemas.microsoft.com/office/thememl/2012/main" name="Frontier Standard Template.169.potx" id="{767C81E6-8065-44E4-BC7F-C26E87E63E76}" vid="{2308AE04-659D-4E11-9DD0-7BF2C0819B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88F0F88E9680459648AE2F92741AE5" ma:contentTypeVersion="11" ma:contentTypeDescription="Create a new document." ma:contentTypeScope="" ma:versionID="0dfa6834d7621367458471c3fe104002">
  <xsd:schema xmlns:xsd="http://www.w3.org/2001/XMLSchema" xmlns:xs="http://www.w3.org/2001/XMLSchema" xmlns:p="http://schemas.microsoft.com/office/2006/metadata/properties" xmlns:ns2="29c12fa6-af1c-487d-a356-fd813bb6ce89" xmlns:ns3="17117def-d9b5-4f2d-bfce-0b2d33f0a8b2" targetNamespace="http://schemas.microsoft.com/office/2006/metadata/properties" ma:root="true" ma:fieldsID="3711da3aec56baa44723111d7f04d262" ns2:_="" ns3:_="">
    <xsd:import namespace="29c12fa6-af1c-487d-a356-fd813bb6ce89"/>
    <xsd:import namespace="17117def-d9b5-4f2d-bfce-0b2d33f0a8b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TaxKeywordTaxHTField"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c12fa6-af1c-487d-a356-fd813bb6ce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f417a4c-00c9-4c01-99f1-69c31633162b"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117def-d9b5-4f2d-bfce-0b2d33f0a8b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e5e6153-af5f-41df-af7e-15dd594b69d6}" ma:internalName="TaxCatchAll" ma:showField="CatchAllData" ma:web="17117def-d9b5-4f2d-bfce-0b2d33f0a8b2">
      <xsd:complexType>
        <xsd:complexContent>
          <xsd:extension base="dms:MultiChoiceLookup">
            <xsd:sequence>
              <xsd:element name="Value" type="dms:Lookup" maxOccurs="unbounded" minOccurs="0" nillable="true"/>
            </xsd:sequence>
          </xsd:extension>
        </xsd:complexContent>
      </xsd:complexType>
    </xsd:element>
    <xsd:element name="TaxKeywordTaxHTField" ma:index="17" nillable="true" ma:taxonomy="true" ma:internalName="TaxKeywordTaxHTField" ma:taxonomyFieldName="TaxKeyword" ma:displayName="Enterprise Keywords" ma:fieldId="{23f27201-bee3-471e-b2e7-b64fd8b7ca38}" ma:taxonomyMulti="true" ma:sspId="cf417a4c-00c9-4c01-99f1-69c31633162b"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7117def-d9b5-4f2d-bfce-0b2d33f0a8b2" xsi:nil="true"/>
    <lcf76f155ced4ddcb4097134ff3c332f xmlns="29c12fa6-af1c-487d-a356-fd813bb6ce89">
      <Terms xmlns="http://schemas.microsoft.com/office/infopath/2007/PartnerControls"/>
    </lcf76f155ced4ddcb4097134ff3c332f>
    <TaxKeywordTaxHTField xmlns="17117def-d9b5-4f2d-bfce-0b2d33f0a8b2">
      <Terms xmlns="http://schemas.microsoft.com/office/infopath/2007/PartnerControls"/>
    </TaxKeywordTaxHTField>
  </documentManagement>
</p:properties>
</file>

<file path=customXml/item4.xml><?xml version="1.0" encoding="utf-8"?>
<DocumentProperties xmlns="http://www.novaplex.co.uk/templatestudio/v2/document" Package="15dba1a1-8b4b-47c3-95b9-80d128f8ba21" Blueprint="WhiteReport" Language="English" DocumentState="Prepared">
  <TextFieldProperties Field="Title" Text="PowerPoint training"/>
  <TextFieldProperties Field="Subtitle" Text=""/>
  <DateFieldProperties Field="Date" Date="2021-09-29T14:28:53Z"/>
  <OptionFieldProperties Field="Classification" SelectedOption="Internal"/>
</DocumentProperties>
</file>

<file path=customXml/itemProps1.xml><?xml version="1.0" encoding="utf-8"?>
<ds:datastoreItem xmlns:ds="http://schemas.openxmlformats.org/officeDocument/2006/customXml" ds:itemID="{E25ABD4E-E21A-40C0-A82A-B37626FF6459}">
  <ds:schemaRefs>
    <ds:schemaRef ds:uri="http://schemas.microsoft.com/sharepoint/v3/contenttype/forms"/>
  </ds:schemaRefs>
</ds:datastoreItem>
</file>

<file path=customXml/itemProps2.xml><?xml version="1.0" encoding="utf-8"?>
<ds:datastoreItem xmlns:ds="http://schemas.openxmlformats.org/officeDocument/2006/customXml" ds:itemID="{EA4E4057-62AA-4BEE-92CB-8080302A08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c12fa6-af1c-487d-a356-fd813bb6ce89"/>
    <ds:schemaRef ds:uri="17117def-d9b5-4f2d-bfce-0b2d33f0a8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10D0BA-C0B5-4F92-BD77-3387F54B65E3}">
  <ds:schemaRefs>
    <ds:schemaRef ds:uri="http://purl.org/dc/elements/1.1/"/>
    <ds:schemaRef ds:uri="http://purl.org/dc/dcmitype/"/>
    <ds:schemaRef ds:uri="17117def-d9b5-4f2d-bfce-0b2d33f0a8b2"/>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terms/"/>
    <ds:schemaRef ds:uri="http://schemas.openxmlformats.org/package/2006/metadata/core-properties"/>
    <ds:schemaRef ds:uri="29c12fa6-af1c-487d-a356-fd813bb6ce89"/>
  </ds:schemaRefs>
</ds:datastoreItem>
</file>

<file path=customXml/itemProps4.xml><?xml version="1.0" encoding="utf-8"?>
<ds:datastoreItem xmlns:ds="http://schemas.openxmlformats.org/officeDocument/2006/customXml" ds:itemID="{B91D5258-7EDF-4CDF-BD22-36C1D1B25202}">
  <ds:schemaRefs>
    <ds:schemaRef ds:uri="http://www.novaplex.co.uk/templatestudio/v2/document"/>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2074</Words>
  <Application>Microsoft Office PowerPoint</Application>
  <PresentationFormat>Widescreen</PresentationFormat>
  <Paragraphs>131</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Courier New</vt:lpstr>
      <vt:lpstr>Franklin Gothic Medium Cond</vt:lpstr>
      <vt:lpstr>Segoe UI</vt:lpstr>
      <vt:lpstr>Wingdings</vt:lpstr>
      <vt:lpstr>Wingdings 2</vt:lpstr>
      <vt:lpstr>Red White Report</vt:lpstr>
      <vt:lpstr>Carbon border adjustment mechanisms – economic principles and policy questions</vt:lpstr>
      <vt:lpstr>What is the problem?</vt:lpstr>
      <vt:lpstr>Why border adjustment mechanisms?</vt:lpstr>
      <vt:lpstr>EU CBAM arithmetic for the import side</vt:lpstr>
      <vt:lpstr>Some observations on EU CBAM approach to border tax adjustment</vt:lpstr>
      <vt:lpstr>CBAM  - some hidden issues (aka trade policy meets emissions policy 101!)</vt:lpstr>
      <vt:lpstr>Modelling the effects of CBAM</vt:lpstr>
      <vt:lpstr>CBAM rates and effects </vt:lpstr>
      <vt:lpstr>Economic effects</vt:lpstr>
      <vt:lpstr>Policy discussion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Carbon border adjustment mechanisms – economic principles and policy questions</dc:title>
  <dc:creator>Amar Breckenridge</dc:creator>
  <cp:lastModifiedBy>Amar Breckenridge</cp:lastModifiedBy>
  <cp:revision>31</cp:revision>
  <cp:lastPrinted>2021-08-12T14:19:08Z</cp:lastPrinted>
  <dcterms:created xsi:type="dcterms:W3CDTF">2024-01-16T07:43:44Z</dcterms:created>
  <dcterms:modified xsi:type="dcterms:W3CDTF">2024-01-18T15:55:58Z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0x01010070BE88692068A1439B8FFB83D28CBC71</vt:lpwstr>
  </property>
  <property fmtid="{D5CDD505-2E9C-101B-9397-08002B2CF9AE}" pid="3" name="TaxKeyword">
    <vt:lpwstr/>
  </property>
  <property fmtid="{D5CDD505-2E9C-101B-9397-08002B2CF9AE}" pid="4" name="MediaServiceImageTags">
    <vt:lpwstr/>
  </property>
</Properties>
</file>